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905" r:id="rId2"/>
    <p:sldId id="904" r:id="rId3"/>
    <p:sldId id="257" r:id="rId4"/>
    <p:sldId id="258" r:id="rId5"/>
    <p:sldId id="259" r:id="rId6"/>
    <p:sldId id="260" r:id="rId7"/>
    <p:sldId id="261" r:id="rId8"/>
    <p:sldId id="265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44" autoAdjust="0"/>
    <p:restoredTop sz="94660"/>
  </p:normalViewPr>
  <p:slideViewPr>
    <p:cSldViewPr snapToGrid="0">
      <p:cViewPr varScale="1">
        <p:scale>
          <a:sx n="61" d="100"/>
          <a:sy n="61" d="100"/>
        </p:scale>
        <p:origin x="72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14.jpeg>
</file>

<file path=ppt/media/image2.jpeg>
</file>

<file path=ppt/media/image3.png>
</file>

<file path=ppt/media/image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0CD75-FDBE-468D-864F-2395F424A27F}" type="datetimeFigureOut">
              <a:rPr lang="zh-CN" altLang="en-US" smtClean="0"/>
              <a:t>2019/9/5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AB4317-E8BE-446E-A878-62F2822F81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39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AB4317-E8BE-446E-A878-62F2822F81F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162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AB4317-E8BE-446E-A878-62F2822F81F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47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2616F-011D-47B3-A2C1-4E16F11993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718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2616F-011D-47B3-A2C1-4E16F11993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065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2616F-011D-47B3-A2C1-4E16F11993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0764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2616F-011D-47B3-A2C1-4E16F11993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203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6C2616F-011D-47B3-A2C1-4E16F11993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3222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AB4317-E8BE-446E-A878-62F2822F81F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461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Nokia White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56800" y="372332"/>
            <a:ext cx="11078400" cy="412800"/>
          </a:xfrm>
        </p:spPr>
        <p:txBody>
          <a:bodyPr/>
          <a:lstStyle>
            <a:lvl1pPr>
              <a:defRPr sz="2667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dirty="0"/>
              <a:t>Click to edit headline</a:t>
            </a:r>
            <a:endParaRPr lang="en-US" dirty="0"/>
          </a:p>
        </p:txBody>
      </p:sp>
      <p:sp>
        <p:nvSpPr>
          <p:cNvPr id="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590400" y="6422400"/>
            <a:ext cx="3441600" cy="1632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67">
                <a:solidFill>
                  <a:schemeClr val="tx2"/>
                </a:solidFill>
                <a:latin typeface="+mn-lt"/>
              </a:defRPr>
            </a:lvl1pPr>
          </a:lstStyle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264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okia White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56800" y="372332"/>
            <a:ext cx="11078400" cy="412800"/>
          </a:xfrm>
        </p:spPr>
        <p:txBody>
          <a:bodyPr/>
          <a:lstStyle>
            <a:lvl1pPr>
              <a:defRPr sz="2667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dirty="0"/>
              <a:t>Click to edit headline</a:t>
            </a:r>
            <a:endParaRPr lang="en-US" dirty="0"/>
          </a:p>
        </p:txBody>
      </p:sp>
      <p:sp>
        <p:nvSpPr>
          <p:cNvPr id="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590400" y="6422400"/>
            <a:ext cx="3441600" cy="1632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67">
                <a:solidFill>
                  <a:schemeClr val="tx2"/>
                </a:solidFill>
                <a:latin typeface="+mn-lt"/>
              </a:defRPr>
            </a:lvl1pPr>
          </a:lstStyle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56683" y="787200"/>
            <a:ext cx="11078400" cy="4128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667">
                <a:solidFill>
                  <a:schemeClr val="bg2"/>
                </a:solidFill>
                <a:latin typeface="+mj-lt"/>
              </a:defRPr>
            </a:lvl1pPr>
          </a:lstStyle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GB" dirty="0"/>
              <a:t>Click to edit secondary headline</a:t>
            </a:r>
          </a:p>
        </p:txBody>
      </p:sp>
    </p:spTree>
    <p:extLst>
      <p:ext uri="{BB962C8B-B14F-4D97-AF65-F5344CB8AC3E}">
        <p14:creationId xmlns:p14="http://schemas.microsoft.com/office/powerpoint/2010/main" val="35116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Nokia White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56800" y="372332"/>
            <a:ext cx="11078400" cy="412800"/>
          </a:xfrm>
        </p:spPr>
        <p:txBody>
          <a:bodyPr/>
          <a:lstStyle>
            <a:lvl1pPr>
              <a:defRPr sz="2667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dirty="0"/>
              <a:t>Click to edit headline</a:t>
            </a:r>
            <a:endParaRPr lang="en-US" dirty="0"/>
          </a:p>
        </p:txBody>
      </p:sp>
      <p:sp>
        <p:nvSpPr>
          <p:cNvPr id="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590400" y="6422400"/>
            <a:ext cx="3441600" cy="1632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67">
                <a:solidFill>
                  <a:schemeClr val="tx2"/>
                </a:solidFill>
                <a:latin typeface="+mn-lt"/>
              </a:defRPr>
            </a:lvl1pPr>
          </a:lstStyle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56683" y="787200"/>
            <a:ext cx="11078400" cy="4128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sz="2667">
                <a:solidFill>
                  <a:schemeClr val="bg2"/>
                </a:solidFill>
                <a:latin typeface="+mj-lt"/>
              </a:defRPr>
            </a:lvl1pPr>
          </a:lstStyle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GB" dirty="0"/>
              <a:t>Click to edit secondary headline</a:t>
            </a:r>
          </a:p>
        </p:txBody>
      </p:sp>
      <p:sp>
        <p:nvSpPr>
          <p:cNvPr id="37" name="Rechteck 36"/>
          <p:cNvSpPr/>
          <p:nvPr userDrawn="1"/>
        </p:nvSpPr>
        <p:spPr bwMode="auto">
          <a:xfrm flipV="1">
            <a:off x="1103446" y="5397219"/>
            <a:ext cx="8256455" cy="480000"/>
          </a:xfrm>
          <a:prstGeom prst="rect">
            <a:avLst/>
          </a:prstGeom>
          <a:solidFill>
            <a:srgbClr val="EDF2F5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6" name="Rechteck 5"/>
          <p:cNvSpPr/>
          <p:nvPr userDrawn="1"/>
        </p:nvSpPr>
        <p:spPr bwMode="auto">
          <a:xfrm flipV="1">
            <a:off x="575733" y="5397219"/>
            <a:ext cx="480000" cy="480000"/>
          </a:xfrm>
          <a:prstGeom prst="rect">
            <a:avLst/>
          </a:prstGeom>
          <a:solidFill>
            <a:srgbClr val="EDF2F5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10" name="TextBox 5"/>
          <p:cNvSpPr txBox="1"/>
          <p:nvPr/>
        </p:nvSpPr>
        <p:spPr>
          <a:xfrm>
            <a:off x="8451264" y="5685218"/>
            <a:ext cx="813088" cy="192001"/>
          </a:xfrm>
          <a:prstGeom prst="rect">
            <a:avLst/>
          </a:prstGeom>
          <a:noFill/>
        </p:spPr>
        <p:txBody>
          <a:bodyPr wrap="square" lIns="0" tIns="48000" rIns="0" bIns="0" rtlCol="0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8A2AE"/>
                </a:solidFill>
                <a:effectLst/>
                <a:uLnTx/>
                <a:uFillTx/>
                <a:latin typeface="Nokia Pure Text Light"/>
                <a:cs typeface="Nokia Pure Headline"/>
              </a:rPr>
              <a:t>10 years</a:t>
            </a:r>
          </a:p>
        </p:txBody>
      </p:sp>
      <p:sp>
        <p:nvSpPr>
          <p:cNvPr id="11" name="Rechteck 97"/>
          <p:cNvSpPr/>
          <p:nvPr/>
        </p:nvSpPr>
        <p:spPr>
          <a:xfrm>
            <a:off x="2902495" y="5685218"/>
            <a:ext cx="813088" cy="192767"/>
          </a:xfrm>
          <a:prstGeom prst="rect">
            <a:avLst/>
          </a:prstGeom>
          <a:noFill/>
        </p:spPr>
        <p:txBody>
          <a:bodyPr wrap="square" lIns="0" tIns="48000" rIns="0" bIns="0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8A2AE"/>
                </a:solidFill>
                <a:effectLst/>
                <a:uLnTx/>
                <a:uFillTx/>
                <a:latin typeface="Nokia Pure Text Light"/>
                <a:cs typeface="Nokia Pure Headline"/>
              </a:rPr>
              <a:t>100 Mbps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98A2AE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12" name="Rechteck 97"/>
          <p:cNvSpPr/>
          <p:nvPr/>
        </p:nvSpPr>
        <p:spPr>
          <a:xfrm>
            <a:off x="6100624" y="5685218"/>
            <a:ext cx="813088" cy="192001"/>
          </a:xfrm>
          <a:prstGeom prst="rect">
            <a:avLst/>
          </a:prstGeom>
          <a:noFill/>
        </p:spPr>
        <p:txBody>
          <a:bodyPr wrap="none" lIns="0" tIns="48000" rIns="0" bIns="0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8A2AE"/>
                </a:solidFill>
                <a:effectLst/>
                <a:uLnTx/>
                <a:uFillTx/>
                <a:latin typeface="Nokia Pure Text Light"/>
                <a:cs typeface="Nokia Pure Headline"/>
              </a:rPr>
              <a:t>10-100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8A2AE"/>
                </a:solidFill>
                <a:effectLst/>
                <a:uLnTx/>
                <a:uFillTx/>
                <a:latin typeface="Nokia Pure Text Light"/>
              </a:rPr>
              <a:t>x</a:t>
            </a:r>
          </a:p>
        </p:txBody>
      </p:sp>
      <p:sp>
        <p:nvSpPr>
          <p:cNvPr id="13" name="Rechteck 97"/>
          <p:cNvSpPr/>
          <p:nvPr/>
        </p:nvSpPr>
        <p:spPr>
          <a:xfrm>
            <a:off x="1225407" y="5685218"/>
            <a:ext cx="813088" cy="192767"/>
          </a:xfrm>
          <a:prstGeom prst="rect">
            <a:avLst/>
          </a:prstGeom>
          <a:noFill/>
        </p:spPr>
        <p:txBody>
          <a:bodyPr wrap="square" lIns="0" tIns="48000" rIns="0" bIns="0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8A2AE"/>
                </a:solidFill>
                <a:effectLst/>
                <a:uLnTx/>
                <a:uFillTx/>
                <a:latin typeface="Nokia Pure Text Light"/>
                <a:cs typeface="Nokia Pure Headline"/>
              </a:rPr>
              <a:t>10,000 x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98A2AE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14" name="Rechteck 97"/>
          <p:cNvSpPr/>
          <p:nvPr/>
        </p:nvSpPr>
        <p:spPr>
          <a:xfrm>
            <a:off x="7491157" y="5685218"/>
            <a:ext cx="813088" cy="192001"/>
          </a:xfrm>
          <a:prstGeom prst="rect">
            <a:avLst/>
          </a:prstGeom>
          <a:noFill/>
        </p:spPr>
        <p:txBody>
          <a:bodyPr wrap="square" lIns="0" tIns="48000" rIns="0" bIns="0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8A2AE"/>
                </a:solidFill>
                <a:effectLst/>
                <a:uLnTx/>
                <a:uFillTx/>
                <a:latin typeface="Nokia Pure Text Light"/>
              </a:rPr>
              <a:t>ultra low</a:t>
            </a:r>
          </a:p>
        </p:txBody>
      </p:sp>
      <p:sp>
        <p:nvSpPr>
          <p:cNvPr id="15" name="Rechteck 97"/>
          <p:cNvSpPr/>
          <p:nvPr/>
        </p:nvSpPr>
        <p:spPr>
          <a:xfrm>
            <a:off x="2036088" y="5685218"/>
            <a:ext cx="813088" cy="192767"/>
          </a:xfrm>
          <a:prstGeom prst="rect">
            <a:avLst/>
          </a:prstGeom>
          <a:noFill/>
        </p:spPr>
        <p:txBody>
          <a:bodyPr wrap="none" lIns="0" tIns="48000" rIns="0" bIns="48000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8A2AE"/>
                </a:solidFill>
                <a:effectLst/>
                <a:uLnTx/>
                <a:uFillTx/>
                <a:latin typeface="Nokia Pure Text Light"/>
                <a:cs typeface="Nokia Pure Headline"/>
              </a:rPr>
              <a:t>&gt;10 Gbps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98A2AE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16" name="Rechteck 97"/>
          <p:cNvSpPr/>
          <p:nvPr/>
        </p:nvSpPr>
        <p:spPr>
          <a:xfrm>
            <a:off x="4418816" y="5685218"/>
            <a:ext cx="813088" cy="192001"/>
          </a:xfrm>
          <a:prstGeom prst="rect">
            <a:avLst/>
          </a:prstGeom>
          <a:noFill/>
        </p:spPr>
        <p:txBody>
          <a:bodyPr wrap="square" lIns="0" tIns="48000" rIns="0" bIns="0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8A2AE"/>
                </a:solidFill>
                <a:effectLst/>
                <a:uLnTx/>
                <a:uFillTx/>
                <a:latin typeface="Nokia Pure Text Light"/>
                <a:cs typeface="Nokia Pure Headline"/>
              </a:rPr>
              <a:t>&lt;1 ms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98A2AE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17" name="Rechteck 16"/>
          <p:cNvSpPr/>
          <p:nvPr userDrawn="1"/>
        </p:nvSpPr>
        <p:spPr>
          <a:xfrm>
            <a:off x="5715380" y="5685219"/>
            <a:ext cx="24000" cy="192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98A2AE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18" name="Rechteck 17"/>
          <p:cNvSpPr/>
          <p:nvPr userDrawn="1"/>
        </p:nvSpPr>
        <p:spPr>
          <a:xfrm>
            <a:off x="3935760" y="5685219"/>
            <a:ext cx="24000" cy="192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98A2AE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19" name="Rad 4"/>
          <p:cNvSpPr>
            <a:spLocks noChangeAspect="1"/>
          </p:cNvSpPr>
          <p:nvPr userDrawn="1"/>
        </p:nvSpPr>
        <p:spPr>
          <a:xfrm flipH="1">
            <a:off x="4977174" y="5440162"/>
            <a:ext cx="278161" cy="218220"/>
          </a:xfrm>
          <a:custGeom>
            <a:avLst/>
            <a:gdLst/>
            <a:ahLst/>
            <a:cxnLst/>
            <a:rect l="l" t="t" r="r" b="b"/>
            <a:pathLst>
              <a:path w="208621" h="163665">
                <a:moveTo>
                  <a:pt x="171579" y="119655"/>
                </a:moveTo>
                <a:lnTo>
                  <a:pt x="163395" y="119655"/>
                </a:lnTo>
                <a:cubicBezTo>
                  <a:pt x="163395" y="129983"/>
                  <a:pt x="155023" y="138355"/>
                  <a:pt x="144696" y="138355"/>
                </a:cubicBezTo>
                <a:cubicBezTo>
                  <a:pt x="134368" y="138355"/>
                  <a:pt x="125996" y="129983"/>
                  <a:pt x="125996" y="119655"/>
                </a:cubicBezTo>
                <a:lnTo>
                  <a:pt x="118018" y="119655"/>
                </a:lnTo>
                <a:lnTo>
                  <a:pt x="118018" y="140464"/>
                </a:lnTo>
                <a:lnTo>
                  <a:pt x="102068" y="140464"/>
                </a:lnTo>
                <a:lnTo>
                  <a:pt x="102068" y="163665"/>
                </a:lnTo>
                <a:lnTo>
                  <a:pt x="187529" y="163665"/>
                </a:lnTo>
                <a:lnTo>
                  <a:pt x="187529" y="140464"/>
                </a:lnTo>
                <a:lnTo>
                  <a:pt x="171579" y="140464"/>
                </a:lnTo>
                <a:close/>
                <a:moveTo>
                  <a:pt x="144694" y="116671"/>
                </a:moveTo>
                <a:cubicBezTo>
                  <a:pt x="143047" y="116671"/>
                  <a:pt x="141711" y="118007"/>
                  <a:pt x="141711" y="119655"/>
                </a:cubicBezTo>
                <a:cubicBezTo>
                  <a:pt x="141711" y="121303"/>
                  <a:pt x="143047" y="122638"/>
                  <a:pt x="144694" y="122638"/>
                </a:cubicBezTo>
                <a:cubicBezTo>
                  <a:pt x="146342" y="122638"/>
                  <a:pt x="147678" y="121303"/>
                  <a:pt x="147678" y="119655"/>
                </a:cubicBezTo>
                <a:cubicBezTo>
                  <a:pt x="147678" y="118007"/>
                  <a:pt x="146342" y="116671"/>
                  <a:pt x="144694" y="116671"/>
                </a:cubicBezTo>
                <a:close/>
                <a:moveTo>
                  <a:pt x="144696" y="110607"/>
                </a:moveTo>
                <a:cubicBezTo>
                  <a:pt x="149693" y="110607"/>
                  <a:pt x="153743" y="114658"/>
                  <a:pt x="153743" y="119655"/>
                </a:cubicBezTo>
                <a:cubicBezTo>
                  <a:pt x="153743" y="124652"/>
                  <a:pt x="149693" y="128703"/>
                  <a:pt x="144696" y="128703"/>
                </a:cubicBezTo>
                <a:cubicBezTo>
                  <a:pt x="139699" y="128703"/>
                  <a:pt x="135648" y="124652"/>
                  <a:pt x="135648" y="119655"/>
                </a:cubicBezTo>
                <a:cubicBezTo>
                  <a:pt x="135648" y="114658"/>
                  <a:pt x="139699" y="110607"/>
                  <a:pt x="144696" y="110607"/>
                </a:cubicBezTo>
                <a:close/>
                <a:moveTo>
                  <a:pt x="176944" y="82323"/>
                </a:moveTo>
                <a:cubicBezTo>
                  <a:pt x="178288" y="84821"/>
                  <a:pt x="180261" y="86925"/>
                  <a:pt x="182649" y="88441"/>
                </a:cubicBezTo>
                <a:lnTo>
                  <a:pt x="160279" y="113203"/>
                </a:lnTo>
                <a:cubicBezTo>
                  <a:pt x="159175" y="110525"/>
                  <a:pt x="157399" y="108195"/>
                  <a:pt x="155080" y="106525"/>
                </a:cubicBezTo>
                <a:close/>
                <a:moveTo>
                  <a:pt x="191748" y="71284"/>
                </a:moveTo>
                <a:cubicBezTo>
                  <a:pt x="190100" y="71284"/>
                  <a:pt x="188764" y="72620"/>
                  <a:pt x="188764" y="74267"/>
                </a:cubicBezTo>
                <a:cubicBezTo>
                  <a:pt x="188764" y="75915"/>
                  <a:pt x="190100" y="77251"/>
                  <a:pt x="191748" y="77251"/>
                </a:cubicBezTo>
                <a:cubicBezTo>
                  <a:pt x="193395" y="77251"/>
                  <a:pt x="194731" y="75915"/>
                  <a:pt x="194731" y="74267"/>
                </a:cubicBezTo>
                <a:cubicBezTo>
                  <a:pt x="194731" y="72620"/>
                  <a:pt x="193395" y="71284"/>
                  <a:pt x="191748" y="71284"/>
                </a:cubicBezTo>
                <a:close/>
                <a:moveTo>
                  <a:pt x="77632" y="69825"/>
                </a:moveTo>
                <a:lnTo>
                  <a:pt x="77632" y="74229"/>
                </a:lnTo>
                <a:lnTo>
                  <a:pt x="74649" y="73929"/>
                </a:lnTo>
                <a:cubicBezTo>
                  <a:pt x="73627" y="73929"/>
                  <a:pt x="72629" y="74029"/>
                  <a:pt x="71665" y="74229"/>
                </a:cubicBezTo>
                <a:lnTo>
                  <a:pt x="71665" y="69825"/>
                </a:lnTo>
                <a:cubicBezTo>
                  <a:pt x="72608" y="70127"/>
                  <a:pt x="73612" y="70264"/>
                  <a:pt x="74649" y="70264"/>
                </a:cubicBezTo>
                <a:cubicBezTo>
                  <a:pt x="75685" y="70264"/>
                  <a:pt x="76689" y="70127"/>
                  <a:pt x="77632" y="69825"/>
                </a:cubicBezTo>
                <a:close/>
                <a:moveTo>
                  <a:pt x="191748" y="65220"/>
                </a:moveTo>
                <a:cubicBezTo>
                  <a:pt x="196745" y="65220"/>
                  <a:pt x="200796" y="69270"/>
                  <a:pt x="200796" y="74267"/>
                </a:cubicBezTo>
                <a:cubicBezTo>
                  <a:pt x="200796" y="79265"/>
                  <a:pt x="196745" y="83315"/>
                  <a:pt x="191748" y="83315"/>
                </a:cubicBezTo>
                <a:cubicBezTo>
                  <a:pt x="186751" y="83315"/>
                  <a:pt x="182700" y="79265"/>
                  <a:pt x="182700" y="74267"/>
                </a:cubicBezTo>
                <a:cubicBezTo>
                  <a:pt x="182700" y="69270"/>
                  <a:pt x="186751" y="65220"/>
                  <a:pt x="191748" y="65220"/>
                </a:cubicBezTo>
                <a:close/>
                <a:moveTo>
                  <a:pt x="74649" y="55756"/>
                </a:moveTo>
                <a:cubicBezTo>
                  <a:pt x="73001" y="55756"/>
                  <a:pt x="71665" y="57092"/>
                  <a:pt x="71665" y="58739"/>
                </a:cubicBezTo>
                <a:cubicBezTo>
                  <a:pt x="71665" y="60387"/>
                  <a:pt x="73001" y="61723"/>
                  <a:pt x="74649" y="61723"/>
                </a:cubicBezTo>
                <a:cubicBezTo>
                  <a:pt x="76296" y="61723"/>
                  <a:pt x="77632" y="60387"/>
                  <a:pt x="77632" y="58739"/>
                </a:cubicBezTo>
                <a:cubicBezTo>
                  <a:pt x="77632" y="57092"/>
                  <a:pt x="76296" y="55756"/>
                  <a:pt x="74649" y="55756"/>
                </a:cubicBezTo>
                <a:close/>
                <a:moveTo>
                  <a:pt x="54459" y="53391"/>
                </a:moveTo>
                <a:cubicBezTo>
                  <a:pt x="52896" y="53865"/>
                  <a:pt x="52801" y="55027"/>
                  <a:pt x="52801" y="56210"/>
                </a:cubicBezTo>
                <a:lnTo>
                  <a:pt x="53046" y="56802"/>
                </a:lnTo>
                <a:close/>
                <a:moveTo>
                  <a:pt x="74649" y="52560"/>
                </a:moveTo>
                <a:cubicBezTo>
                  <a:pt x="78062" y="52560"/>
                  <a:pt x="80828" y="55326"/>
                  <a:pt x="80828" y="58739"/>
                </a:cubicBezTo>
                <a:cubicBezTo>
                  <a:pt x="80828" y="62152"/>
                  <a:pt x="78062" y="64919"/>
                  <a:pt x="74649" y="64919"/>
                </a:cubicBezTo>
                <a:cubicBezTo>
                  <a:pt x="71236" y="64919"/>
                  <a:pt x="68469" y="62152"/>
                  <a:pt x="68469" y="58739"/>
                </a:cubicBezTo>
                <a:cubicBezTo>
                  <a:pt x="68469" y="55326"/>
                  <a:pt x="71236" y="52560"/>
                  <a:pt x="74649" y="52560"/>
                </a:cubicBezTo>
                <a:close/>
                <a:moveTo>
                  <a:pt x="141881" y="39788"/>
                </a:moveTo>
                <a:lnTo>
                  <a:pt x="178672" y="63723"/>
                </a:lnTo>
                <a:cubicBezTo>
                  <a:pt x="177440" y="65187"/>
                  <a:pt x="176471" y="66872"/>
                  <a:pt x="175833" y="68713"/>
                </a:cubicBezTo>
                <a:lnTo>
                  <a:pt x="139021" y="44764"/>
                </a:lnTo>
                <a:cubicBezTo>
                  <a:pt x="140340" y="43370"/>
                  <a:pt x="141287" y="41659"/>
                  <a:pt x="141881" y="39788"/>
                </a:cubicBezTo>
                <a:close/>
                <a:moveTo>
                  <a:pt x="112330" y="37891"/>
                </a:moveTo>
                <a:cubicBezTo>
                  <a:pt x="112507" y="38837"/>
                  <a:pt x="112772" y="39752"/>
                  <a:pt x="113128" y="40622"/>
                </a:cubicBezTo>
                <a:lnTo>
                  <a:pt x="85443" y="55007"/>
                </a:lnTo>
                <a:lnTo>
                  <a:pt x="84119" y="52549"/>
                </a:lnTo>
                <a:close/>
                <a:moveTo>
                  <a:pt x="51018" y="33349"/>
                </a:moveTo>
                <a:cubicBezTo>
                  <a:pt x="46167" y="36361"/>
                  <a:pt x="42578" y="40734"/>
                  <a:pt x="40578" y="46004"/>
                </a:cubicBezTo>
                <a:cubicBezTo>
                  <a:pt x="38676" y="51017"/>
                  <a:pt x="38378" y="56493"/>
                  <a:pt x="39800" y="61738"/>
                </a:cubicBezTo>
                <a:cubicBezTo>
                  <a:pt x="40107" y="62884"/>
                  <a:pt x="41225" y="63455"/>
                  <a:pt x="42377" y="63157"/>
                </a:cubicBezTo>
                <a:cubicBezTo>
                  <a:pt x="43528" y="62859"/>
                  <a:pt x="44227" y="61800"/>
                  <a:pt x="43920" y="60654"/>
                </a:cubicBezTo>
                <a:cubicBezTo>
                  <a:pt x="42773" y="56249"/>
                  <a:pt x="42988" y="51772"/>
                  <a:pt x="44598" y="47530"/>
                </a:cubicBezTo>
                <a:cubicBezTo>
                  <a:pt x="46257" y="43160"/>
                  <a:pt x="49293" y="39459"/>
                  <a:pt x="53382" y="36893"/>
                </a:cubicBezTo>
                <a:cubicBezTo>
                  <a:pt x="53739" y="36735"/>
                  <a:pt x="54064" y="36270"/>
                  <a:pt x="54210" y="35884"/>
                </a:cubicBezTo>
                <a:cubicBezTo>
                  <a:pt x="54454" y="35241"/>
                  <a:pt x="54390" y="34629"/>
                  <a:pt x="54017" y="34046"/>
                </a:cubicBezTo>
                <a:cubicBezTo>
                  <a:pt x="53354" y="33059"/>
                  <a:pt x="52008" y="32695"/>
                  <a:pt x="51018" y="33349"/>
                </a:cubicBezTo>
                <a:close/>
                <a:moveTo>
                  <a:pt x="127378" y="32021"/>
                </a:moveTo>
                <a:cubicBezTo>
                  <a:pt x="125730" y="32021"/>
                  <a:pt x="124394" y="33357"/>
                  <a:pt x="124394" y="35005"/>
                </a:cubicBezTo>
                <a:cubicBezTo>
                  <a:pt x="124394" y="36652"/>
                  <a:pt x="125730" y="37988"/>
                  <a:pt x="127378" y="37988"/>
                </a:cubicBezTo>
                <a:cubicBezTo>
                  <a:pt x="129026" y="37988"/>
                  <a:pt x="130361" y="36652"/>
                  <a:pt x="130361" y="35005"/>
                </a:cubicBezTo>
                <a:cubicBezTo>
                  <a:pt x="130361" y="33357"/>
                  <a:pt x="129026" y="32021"/>
                  <a:pt x="127378" y="32021"/>
                </a:cubicBezTo>
                <a:close/>
                <a:moveTo>
                  <a:pt x="127378" y="26779"/>
                </a:moveTo>
                <a:cubicBezTo>
                  <a:pt x="131921" y="26779"/>
                  <a:pt x="135603" y="30462"/>
                  <a:pt x="135603" y="35005"/>
                </a:cubicBezTo>
                <a:cubicBezTo>
                  <a:pt x="135603" y="39547"/>
                  <a:pt x="131921" y="43230"/>
                  <a:pt x="127378" y="43230"/>
                </a:cubicBezTo>
                <a:cubicBezTo>
                  <a:pt x="122835" y="43230"/>
                  <a:pt x="119153" y="39547"/>
                  <a:pt x="119153" y="35005"/>
                </a:cubicBezTo>
                <a:cubicBezTo>
                  <a:pt x="119153" y="30462"/>
                  <a:pt x="122835" y="26779"/>
                  <a:pt x="127378" y="26779"/>
                </a:cubicBezTo>
                <a:close/>
                <a:moveTo>
                  <a:pt x="127378" y="19665"/>
                </a:moveTo>
                <a:cubicBezTo>
                  <a:pt x="119522" y="19665"/>
                  <a:pt x="113045" y="25571"/>
                  <a:pt x="112221" y="33194"/>
                </a:cubicBezTo>
                <a:lnTo>
                  <a:pt x="81032" y="49400"/>
                </a:lnTo>
                <a:cubicBezTo>
                  <a:pt x="79301" y="47956"/>
                  <a:pt x="77062" y="47215"/>
                  <a:pt x="74649" y="47215"/>
                </a:cubicBezTo>
                <a:cubicBezTo>
                  <a:pt x="68284" y="47215"/>
                  <a:pt x="63124" y="52374"/>
                  <a:pt x="63124" y="58739"/>
                </a:cubicBezTo>
                <a:cubicBezTo>
                  <a:pt x="63124" y="62332"/>
                  <a:pt x="64768" y="65540"/>
                  <a:pt x="67447" y="67528"/>
                </a:cubicBezTo>
                <a:lnTo>
                  <a:pt x="67447" y="75802"/>
                </a:lnTo>
                <a:cubicBezTo>
                  <a:pt x="62590" y="78324"/>
                  <a:pt x="59309" y="83413"/>
                  <a:pt x="59309" y="89268"/>
                </a:cubicBezTo>
                <a:cubicBezTo>
                  <a:pt x="59309" y="96246"/>
                  <a:pt x="63968" y="102135"/>
                  <a:pt x="70364" y="103926"/>
                </a:cubicBezTo>
                <a:lnTo>
                  <a:pt x="67362" y="92904"/>
                </a:lnTo>
                <a:cubicBezTo>
                  <a:pt x="66734" y="91836"/>
                  <a:pt x="66423" y="90588"/>
                  <a:pt x="66423" y="89268"/>
                </a:cubicBezTo>
                <a:cubicBezTo>
                  <a:pt x="66423" y="84726"/>
                  <a:pt x="70106" y="81043"/>
                  <a:pt x="74649" y="81043"/>
                </a:cubicBezTo>
                <a:cubicBezTo>
                  <a:pt x="79191" y="81043"/>
                  <a:pt x="82874" y="84726"/>
                  <a:pt x="82874" y="89268"/>
                </a:cubicBezTo>
                <a:cubicBezTo>
                  <a:pt x="82874" y="90589"/>
                  <a:pt x="82563" y="91837"/>
                  <a:pt x="81934" y="92905"/>
                </a:cubicBezTo>
                <a:lnTo>
                  <a:pt x="78933" y="103926"/>
                </a:lnTo>
                <a:cubicBezTo>
                  <a:pt x="85329" y="102135"/>
                  <a:pt x="89988" y="96246"/>
                  <a:pt x="89988" y="89268"/>
                </a:cubicBezTo>
                <a:cubicBezTo>
                  <a:pt x="89988" y="83413"/>
                  <a:pt x="86707" y="78324"/>
                  <a:pt x="81850" y="75802"/>
                </a:cubicBezTo>
                <a:lnTo>
                  <a:pt x="81850" y="67571"/>
                </a:lnTo>
                <a:cubicBezTo>
                  <a:pt x="84348" y="65689"/>
                  <a:pt x="85938" y="62742"/>
                  <a:pt x="86105" y="59416"/>
                </a:cubicBezTo>
                <a:lnTo>
                  <a:pt x="115366" y="44213"/>
                </a:lnTo>
                <a:cubicBezTo>
                  <a:pt x="118006" y="47989"/>
                  <a:pt x="122417" y="50344"/>
                  <a:pt x="127378" y="50344"/>
                </a:cubicBezTo>
                <a:cubicBezTo>
                  <a:pt x="130516" y="50344"/>
                  <a:pt x="133433" y="49402"/>
                  <a:pt x="135803" y="47703"/>
                </a:cubicBezTo>
                <a:lnTo>
                  <a:pt x="174969" y="73183"/>
                </a:lnTo>
                <a:lnTo>
                  <a:pt x="174874" y="74267"/>
                </a:lnTo>
                <a:cubicBezTo>
                  <a:pt x="174874" y="75491"/>
                  <a:pt x="175005" y="76683"/>
                  <a:pt x="175332" y="77815"/>
                </a:cubicBezTo>
                <a:lnTo>
                  <a:pt x="151371" y="104338"/>
                </a:lnTo>
                <a:cubicBezTo>
                  <a:pt x="149374" y="103282"/>
                  <a:pt x="147093" y="102781"/>
                  <a:pt x="144696" y="102781"/>
                </a:cubicBezTo>
                <a:cubicBezTo>
                  <a:pt x="135377" y="102781"/>
                  <a:pt x="127822" y="110336"/>
                  <a:pt x="127822" y="119655"/>
                </a:cubicBezTo>
                <a:cubicBezTo>
                  <a:pt x="127822" y="128974"/>
                  <a:pt x="135377" y="136528"/>
                  <a:pt x="144696" y="136528"/>
                </a:cubicBezTo>
                <a:cubicBezTo>
                  <a:pt x="154014" y="136528"/>
                  <a:pt x="161569" y="128974"/>
                  <a:pt x="161569" y="119655"/>
                </a:cubicBezTo>
                <a:cubicBezTo>
                  <a:pt x="161569" y="119172"/>
                  <a:pt x="161549" y="118693"/>
                  <a:pt x="161425" y="118227"/>
                </a:cubicBezTo>
                <a:lnTo>
                  <a:pt x="186673" y="90279"/>
                </a:lnTo>
                <a:cubicBezTo>
                  <a:pt x="188257" y="90866"/>
                  <a:pt x="189970" y="91141"/>
                  <a:pt x="191748" y="91141"/>
                </a:cubicBezTo>
                <a:cubicBezTo>
                  <a:pt x="201067" y="91141"/>
                  <a:pt x="208621" y="83586"/>
                  <a:pt x="208621" y="74267"/>
                </a:cubicBezTo>
                <a:cubicBezTo>
                  <a:pt x="208621" y="64948"/>
                  <a:pt x="201067" y="57394"/>
                  <a:pt x="191748" y="57394"/>
                </a:cubicBezTo>
                <a:cubicBezTo>
                  <a:pt x="188006" y="57394"/>
                  <a:pt x="184549" y="58612"/>
                  <a:pt x="181782" y="60714"/>
                </a:cubicBezTo>
                <a:lnTo>
                  <a:pt x="142690" y="35282"/>
                </a:lnTo>
                <a:lnTo>
                  <a:pt x="142718" y="35005"/>
                </a:lnTo>
                <a:cubicBezTo>
                  <a:pt x="142718" y="26533"/>
                  <a:pt x="135850" y="19665"/>
                  <a:pt x="127378" y="19665"/>
                </a:cubicBezTo>
                <a:close/>
                <a:moveTo>
                  <a:pt x="41697" y="17736"/>
                </a:moveTo>
                <a:lnTo>
                  <a:pt x="30624" y="26938"/>
                </a:lnTo>
                <a:lnTo>
                  <a:pt x="23278" y="39441"/>
                </a:lnTo>
                <a:lnTo>
                  <a:pt x="20453" y="53252"/>
                </a:lnTo>
                <a:lnTo>
                  <a:pt x="22340" y="67188"/>
                </a:lnTo>
                <a:cubicBezTo>
                  <a:pt x="22641" y="68338"/>
                  <a:pt x="23882" y="68956"/>
                  <a:pt x="25030" y="68653"/>
                </a:cubicBezTo>
                <a:cubicBezTo>
                  <a:pt x="26099" y="68171"/>
                  <a:pt x="26669" y="67056"/>
                  <a:pt x="26368" y="65907"/>
                </a:cubicBezTo>
                <a:cubicBezTo>
                  <a:pt x="23870" y="57711"/>
                  <a:pt x="24057" y="49055"/>
                  <a:pt x="27148" y="40909"/>
                </a:cubicBezTo>
                <a:cubicBezTo>
                  <a:pt x="30288" y="32635"/>
                  <a:pt x="36168" y="25696"/>
                  <a:pt x="43731" y="21318"/>
                </a:cubicBezTo>
                <a:cubicBezTo>
                  <a:pt x="44266" y="21077"/>
                  <a:pt x="44542" y="20739"/>
                  <a:pt x="44738" y="20221"/>
                </a:cubicBezTo>
                <a:cubicBezTo>
                  <a:pt x="44935" y="19704"/>
                  <a:pt x="44873" y="19089"/>
                  <a:pt x="44504" y="18505"/>
                </a:cubicBezTo>
                <a:cubicBezTo>
                  <a:pt x="44024" y="17436"/>
                  <a:pt x="42685" y="17075"/>
                  <a:pt x="41697" y="17736"/>
                </a:cubicBezTo>
                <a:close/>
                <a:moveTo>
                  <a:pt x="30977" y="331"/>
                </a:moveTo>
                <a:cubicBezTo>
                  <a:pt x="18510" y="7693"/>
                  <a:pt x="9294" y="18648"/>
                  <a:pt x="4157" y="32184"/>
                </a:cubicBezTo>
                <a:cubicBezTo>
                  <a:pt x="-882" y="45462"/>
                  <a:pt x="-1335" y="59595"/>
                  <a:pt x="2767" y="73097"/>
                </a:cubicBezTo>
                <a:cubicBezTo>
                  <a:pt x="3075" y="74246"/>
                  <a:pt x="4327" y="74869"/>
                  <a:pt x="5482" y="74570"/>
                </a:cubicBezTo>
                <a:cubicBezTo>
                  <a:pt x="6507" y="74221"/>
                  <a:pt x="7257" y="73031"/>
                  <a:pt x="6900" y="72011"/>
                </a:cubicBezTo>
                <a:cubicBezTo>
                  <a:pt x="3074" y="59350"/>
                  <a:pt x="3493" y="46090"/>
                  <a:pt x="8190" y="33714"/>
                </a:cubicBezTo>
                <a:cubicBezTo>
                  <a:pt x="12984" y="21081"/>
                  <a:pt x="21647" y="10801"/>
                  <a:pt x="33218" y="3836"/>
                </a:cubicBezTo>
                <a:cubicBezTo>
                  <a:pt x="33576" y="3677"/>
                  <a:pt x="33902" y="3211"/>
                  <a:pt x="34048" y="2824"/>
                </a:cubicBezTo>
                <a:cubicBezTo>
                  <a:pt x="34293" y="2180"/>
                  <a:pt x="34229" y="1565"/>
                  <a:pt x="33855" y="981"/>
                </a:cubicBezTo>
                <a:cubicBezTo>
                  <a:pt x="33319" y="41"/>
                  <a:pt x="31970" y="-324"/>
                  <a:pt x="30977" y="331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tIns="96000" rtlCol="0" anchor="ctr">
            <a:noAutofit/>
          </a:bodyPr>
          <a:lstStyle/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BEC8D2"/>
              </a:solidFill>
              <a:effectLst/>
              <a:uLnTx/>
              <a:uFillTx/>
              <a:latin typeface="Nokia Pure Text Light" panose="020B0304040602060303" pitchFamily="34" charset="0"/>
            </a:endParaRPr>
          </a:p>
        </p:txBody>
      </p:sp>
      <p:sp>
        <p:nvSpPr>
          <p:cNvPr id="20" name="Abgerundetes Rechteck 9"/>
          <p:cNvSpPr>
            <a:spLocks noChangeAspect="1"/>
          </p:cNvSpPr>
          <p:nvPr userDrawn="1"/>
        </p:nvSpPr>
        <p:spPr>
          <a:xfrm flipH="1">
            <a:off x="3799683" y="5466382"/>
            <a:ext cx="424109" cy="192021"/>
          </a:xfrm>
          <a:custGeom>
            <a:avLst/>
            <a:gdLst/>
            <a:ahLst/>
            <a:cxnLst/>
            <a:rect l="l" t="t" r="r" b="b"/>
            <a:pathLst>
              <a:path w="318082" h="144016">
                <a:moveTo>
                  <a:pt x="162629" y="80585"/>
                </a:moveTo>
                <a:cubicBezTo>
                  <a:pt x="164338" y="80585"/>
                  <a:pt x="165723" y="81970"/>
                  <a:pt x="165723" y="83679"/>
                </a:cubicBezTo>
                <a:cubicBezTo>
                  <a:pt x="165723" y="85387"/>
                  <a:pt x="164338" y="86772"/>
                  <a:pt x="162629" y="86772"/>
                </a:cubicBezTo>
                <a:cubicBezTo>
                  <a:pt x="160920" y="86772"/>
                  <a:pt x="159535" y="85387"/>
                  <a:pt x="159535" y="83679"/>
                </a:cubicBezTo>
                <a:cubicBezTo>
                  <a:pt x="159535" y="81970"/>
                  <a:pt x="160920" y="80585"/>
                  <a:pt x="162629" y="80585"/>
                </a:cubicBezTo>
                <a:close/>
                <a:moveTo>
                  <a:pt x="162629" y="77491"/>
                </a:moveTo>
                <a:cubicBezTo>
                  <a:pt x="159212" y="77491"/>
                  <a:pt x="156441" y="80261"/>
                  <a:pt x="156441" y="83679"/>
                </a:cubicBezTo>
                <a:cubicBezTo>
                  <a:pt x="156441" y="87096"/>
                  <a:pt x="159212" y="89866"/>
                  <a:pt x="162629" y="89866"/>
                </a:cubicBezTo>
                <a:cubicBezTo>
                  <a:pt x="166046" y="89866"/>
                  <a:pt x="168817" y="87096"/>
                  <a:pt x="168817" y="83679"/>
                </a:cubicBezTo>
                <a:cubicBezTo>
                  <a:pt x="168817" y="80261"/>
                  <a:pt x="166046" y="77491"/>
                  <a:pt x="162629" y="77491"/>
                </a:cubicBezTo>
                <a:close/>
                <a:moveTo>
                  <a:pt x="117847" y="37542"/>
                </a:moveTo>
                <a:lnTo>
                  <a:pt x="19146" y="37542"/>
                </a:lnTo>
                <a:cubicBezTo>
                  <a:pt x="17540" y="37542"/>
                  <a:pt x="16239" y="38844"/>
                  <a:pt x="16239" y="40450"/>
                </a:cubicBezTo>
                <a:lnTo>
                  <a:pt x="16239" y="126907"/>
                </a:lnTo>
                <a:cubicBezTo>
                  <a:pt x="16239" y="128513"/>
                  <a:pt x="17540" y="129815"/>
                  <a:pt x="19146" y="129815"/>
                </a:cubicBezTo>
                <a:lnTo>
                  <a:pt x="150821" y="129815"/>
                </a:lnTo>
                <a:cubicBezTo>
                  <a:pt x="152427" y="129815"/>
                  <a:pt x="153729" y="128513"/>
                  <a:pt x="153729" y="126907"/>
                </a:cubicBezTo>
                <a:lnTo>
                  <a:pt x="153729" y="77417"/>
                </a:lnTo>
                <a:lnTo>
                  <a:pt x="147302" y="77417"/>
                </a:lnTo>
                <a:lnTo>
                  <a:pt x="147302" y="121469"/>
                </a:lnTo>
                <a:cubicBezTo>
                  <a:pt x="147302" y="122476"/>
                  <a:pt x="146486" y="123292"/>
                  <a:pt x="145479" y="123292"/>
                </a:cubicBezTo>
                <a:lnTo>
                  <a:pt x="24230" y="123292"/>
                </a:lnTo>
                <a:cubicBezTo>
                  <a:pt x="23223" y="123292"/>
                  <a:pt x="22407" y="122476"/>
                  <a:pt x="22407" y="121469"/>
                </a:cubicBezTo>
                <a:lnTo>
                  <a:pt x="22407" y="45895"/>
                </a:lnTo>
                <a:cubicBezTo>
                  <a:pt x="22407" y="44888"/>
                  <a:pt x="23223" y="44072"/>
                  <a:pt x="24230" y="44072"/>
                </a:cubicBezTo>
                <a:lnTo>
                  <a:pt x="117847" y="44072"/>
                </a:lnTo>
                <a:close/>
                <a:moveTo>
                  <a:pt x="117847" y="23341"/>
                </a:moveTo>
                <a:lnTo>
                  <a:pt x="20113" y="23341"/>
                </a:lnTo>
                <a:cubicBezTo>
                  <a:pt x="9005" y="23341"/>
                  <a:pt x="0" y="32346"/>
                  <a:pt x="0" y="43454"/>
                </a:cubicBezTo>
                <a:lnTo>
                  <a:pt x="0" y="123903"/>
                </a:lnTo>
                <a:cubicBezTo>
                  <a:pt x="0" y="135011"/>
                  <a:pt x="9005" y="144016"/>
                  <a:pt x="20113" y="144016"/>
                </a:cubicBezTo>
                <a:lnTo>
                  <a:pt x="156959" y="144016"/>
                </a:lnTo>
                <a:cubicBezTo>
                  <a:pt x="168067" y="144016"/>
                  <a:pt x="177072" y="135011"/>
                  <a:pt x="177072" y="123903"/>
                </a:cubicBezTo>
                <a:lnTo>
                  <a:pt x="177072" y="77417"/>
                </a:lnTo>
                <a:lnTo>
                  <a:pt x="170501" y="77417"/>
                </a:lnTo>
                <a:lnTo>
                  <a:pt x="170501" y="123107"/>
                </a:lnTo>
                <a:cubicBezTo>
                  <a:pt x="170501" y="131166"/>
                  <a:pt x="163968" y="137699"/>
                  <a:pt x="155909" y="137699"/>
                </a:cubicBezTo>
                <a:lnTo>
                  <a:pt x="20888" y="137699"/>
                </a:lnTo>
                <a:cubicBezTo>
                  <a:pt x="12829" y="137699"/>
                  <a:pt x="6296" y="131166"/>
                  <a:pt x="6296" y="123107"/>
                </a:cubicBezTo>
                <a:lnTo>
                  <a:pt x="6296" y="44469"/>
                </a:lnTo>
                <a:cubicBezTo>
                  <a:pt x="6296" y="36410"/>
                  <a:pt x="12829" y="29876"/>
                  <a:pt x="20888" y="29876"/>
                </a:cubicBezTo>
                <a:lnTo>
                  <a:pt x="117847" y="29876"/>
                </a:lnTo>
                <a:close/>
                <a:moveTo>
                  <a:pt x="170962" y="12300"/>
                </a:moveTo>
                <a:lnTo>
                  <a:pt x="155547" y="61450"/>
                </a:lnTo>
                <a:lnTo>
                  <a:pt x="149427" y="61450"/>
                </a:lnTo>
                <a:lnTo>
                  <a:pt x="164842" y="12300"/>
                </a:lnTo>
                <a:close/>
                <a:moveTo>
                  <a:pt x="199785" y="12300"/>
                </a:moveTo>
                <a:lnTo>
                  <a:pt x="183784" y="61450"/>
                </a:lnTo>
                <a:lnTo>
                  <a:pt x="163938" y="61450"/>
                </a:lnTo>
                <a:lnTo>
                  <a:pt x="179939" y="12300"/>
                </a:lnTo>
                <a:close/>
                <a:moveTo>
                  <a:pt x="262609" y="12300"/>
                </a:moveTo>
                <a:lnTo>
                  <a:pt x="247195" y="61450"/>
                </a:lnTo>
                <a:lnTo>
                  <a:pt x="241075" y="61450"/>
                </a:lnTo>
                <a:lnTo>
                  <a:pt x="256490" y="12300"/>
                </a:lnTo>
                <a:close/>
                <a:moveTo>
                  <a:pt x="291432" y="12300"/>
                </a:moveTo>
                <a:lnTo>
                  <a:pt x="275432" y="61450"/>
                </a:lnTo>
                <a:lnTo>
                  <a:pt x="255586" y="61450"/>
                </a:lnTo>
                <a:lnTo>
                  <a:pt x="271586" y="12300"/>
                </a:lnTo>
                <a:close/>
                <a:moveTo>
                  <a:pt x="117017" y="9669"/>
                </a:moveTo>
                <a:cubicBezTo>
                  <a:pt x="119480" y="9669"/>
                  <a:pt x="121476" y="11665"/>
                  <a:pt x="121476" y="14127"/>
                </a:cubicBezTo>
                <a:cubicBezTo>
                  <a:pt x="121476" y="16589"/>
                  <a:pt x="119480" y="18585"/>
                  <a:pt x="117017" y="18585"/>
                </a:cubicBezTo>
                <a:cubicBezTo>
                  <a:pt x="114555" y="18585"/>
                  <a:pt x="112559" y="16589"/>
                  <a:pt x="112559" y="14127"/>
                </a:cubicBezTo>
                <a:cubicBezTo>
                  <a:pt x="112559" y="11665"/>
                  <a:pt x="114555" y="9669"/>
                  <a:pt x="117017" y="9669"/>
                </a:cubicBezTo>
                <a:close/>
                <a:moveTo>
                  <a:pt x="316596" y="0"/>
                </a:moveTo>
                <a:lnTo>
                  <a:pt x="293176" y="0"/>
                </a:lnTo>
                <a:lnTo>
                  <a:pt x="195363" y="0"/>
                </a:lnTo>
                <a:lnTo>
                  <a:pt x="108245" y="0"/>
                </a:lnTo>
                <a:cubicBezTo>
                  <a:pt x="106184" y="0"/>
                  <a:pt x="104512" y="1672"/>
                  <a:pt x="104512" y="3733"/>
                </a:cubicBezTo>
                <a:lnTo>
                  <a:pt x="104512" y="18666"/>
                </a:lnTo>
                <a:cubicBezTo>
                  <a:pt x="104512" y="20727"/>
                  <a:pt x="106184" y="22399"/>
                  <a:pt x="108245" y="22399"/>
                </a:cubicBezTo>
                <a:lnTo>
                  <a:pt x="124253" y="22399"/>
                </a:lnTo>
                <a:lnTo>
                  <a:pt x="129163" y="44343"/>
                </a:lnTo>
                <a:lnTo>
                  <a:pt x="132756" y="61294"/>
                </a:lnTo>
                <a:cubicBezTo>
                  <a:pt x="133772" y="66207"/>
                  <a:pt x="138172" y="69806"/>
                  <a:pt x="143413" y="69806"/>
                </a:cubicBezTo>
                <a:lnTo>
                  <a:pt x="186307" y="69806"/>
                </a:lnTo>
                <a:cubicBezTo>
                  <a:pt x="191248" y="69806"/>
                  <a:pt x="195441" y="66607"/>
                  <a:pt x="196548" y="62061"/>
                </a:cubicBezTo>
                <a:lnTo>
                  <a:pt x="211272" y="33216"/>
                </a:lnTo>
                <a:lnTo>
                  <a:pt x="228049" y="66082"/>
                </a:lnTo>
                <a:cubicBezTo>
                  <a:pt x="229733" y="68494"/>
                  <a:pt x="232592" y="69806"/>
                  <a:pt x="235756" y="69806"/>
                </a:cubicBezTo>
                <a:lnTo>
                  <a:pt x="278651" y="69806"/>
                </a:lnTo>
                <a:cubicBezTo>
                  <a:pt x="283526" y="69806"/>
                  <a:pt x="287673" y="66692"/>
                  <a:pt x="289104" y="62306"/>
                </a:cubicBezTo>
                <a:lnTo>
                  <a:pt x="289227" y="62343"/>
                </a:lnTo>
                <a:lnTo>
                  <a:pt x="299790" y="8916"/>
                </a:lnTo>
                <a:lnTo>
                  <a:pt x="316596" y="8916"/>
                </a:lnTo>
                <a:cubicBezTo>
                  <a:pt x="317417" y="8916"/>
                  <a:pt x="318082" y="8251"/>
                  <a:pt x="318082" y="7430"/>
                </a:cubicBezTo>
                <a:lnTo>
                  <a:pt x="318082" y="1486"/>
                </a:lnTo>
                <a:cubicBezTo>
                  <a:pt x="318082" y="665"/>
                  <a:pt x="317417" y="0"/>
                  <a:pt x="3165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20000" bIns="120000" rtlCol="0" anchor="t" anchorCtr="0"/>
          <a:lstStyle/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8BBC0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21" name="Abgerundetes Rechteck 4"/>
          <p:cNvSpPr>
            <a:spLocks noChangeAspect="1"/>
          </p:cNvSpPr>
          <p:nvPr userDrawn="1"/>
        </p:nvSpPr>
        <p:spPr>
          <a:xfrm>
            <a:off x="6231292" y="5453703"/>
            <a:ext cx="174753" cy="192000"/>
          </a:xfrm>
          <a:custGeom>
            <a:avLst/>
            <a:gdLst/>
            <a:ahLst/>
            <a:cxnLst/>
            <a:rect l="l" t="t" r="r" b="b"/>
            <a:pathLst>
              <a:path w="163119" h="179218">
                <a:moveTo>
                  <a:pt x="19586" y="158111"/>
                </a:moveTo>
                <a:lnTo>
                  <a:pt x="89769" y="158111"/>
                </a:lnTo>
                <a:lnTo>
                  <a:pt x="78620" y="179218"/>
                </a:lnTo>
                <a:lnTo>
                  <a:pt x="30735" y="179218"/>
                </a:lnTo>
                <a:close/>
                <a:moveTo>
                  <a:pt x="53571" y="124356"/>
                </a:moveTo>
                <a:lnTo>
                  <a:pt x="54981" y="124356"/>
                </a:lnTo>
                <a:cubicBezTo>
                  <a:pt x="55175" y="124356"/>
                  <a:pt x="55333" y="124514"/>
                  <a:pt x="55333" y="124709"/>
                </a:cubicBezTo>
                <a:lnTo>
                  <a:pt x="55333" y="131050"/>
                </a:lnTo>
                <a:cubicBezTo>
                  <a:pt x="55333" y="131244"/>
                  <a:pt x="55175" y="131402"/>
                  <a:pt x="54981" y="131402"/>
                </a:cubicBezTo>
                <a:lnTo>
                  <a:pt x="53571" y="131402"/>
                </a:lnTo>
                <a:cubicBezTo>
                  <a:pt x="53377" y="131402"/>
                  <a:pt x="53219" y="131244"/>
                  <a:pt x="53219" y="131050"/>
                </a:cubicBezTo>
                <a:lnTo>
                  <a:pt x="53219" y="124709"/>
                </a:lnTo>
                <a:cubicBezTo>
                  <a:pt x="53219" y="124514"/>
                  <a:pt x="53377" y="124356"/>
                  <a:pt x="53571" y="124356"/>
                </a:cubicBezTo>
                <a:close/>
                <a:moveTo>
                  <a:pt x="78992" y="99927"/>
                </a:moveTo>
                <a:lnTo>
                  <a:pt x="85333" y="99927"/>
                </a:lnTo>
                <a:cubicBezTo>
                  <a:pt x="85527" y="99927"/>
                  <a:pt x="85685" y="100085"/>
                  <a:pt x="85685" y="100280"/>
                </a:cubicBezTo>
                <a:lnTo>
                  <a:pt x="85685" y="101689"/>
                </a:lnTo>
                <a:cubicBezTo>
                  <a:pt x="85685" y="101883"/>
                  <a:pt x="85527" y="102041"/>
                  <a:pt x="85333" y="102041"/>
                </a:cubicBezTo>
                <a:lnTo>
                  <a:pt x="78992" y="102041"/>
                </a:lnTo>
                <a:cubicBezTo>
                  <a:pt x="78797" y="102041"/>
                  <a:pt x="78639" y="101883"/>
                  <a:pt x="78639" y="101689"/>
                </a:cubicBezTo>
                <a:lnTo>
                  <a:pt x="78639" y="100280"/>
                </a:lnTo>
                <a:cubicBezTo>
                  <a:pt x="78639" y="100085"/>
                  <a:pt x="78797" y="99927"/>
                  <a:pt x="78992" y="99927"/>
                </a:cubicBezTo>
                <a:close/>
                <a:moveTo>
                  <a:pt x="23327" y="99927"/>
                </a:moveTo>
                <a:lnTo>
                  <a:pt x="29669" y="99927"/>
                </a:lnTo>
                <a:cubicBezTo>
                  <a:pt x="29863" y="99927"/>
                  <a:pt x="30021" y="100085"/>
                  <a:pt x="30021" y="100280"/>
                </a:cubicBezTo>
                <a:lnTo>
                  <a:pt x="30021" y="101689"/>
                </a:lnTo>
                <a:cubicBezTo>
                  <a:pt x="30021" y="101883"/>
                  <a:pt x="29863" y="102041"/>
                  <a:pt x="29669" y="102041"/>
                </a:cubicBezTo>
                <a:lnTo>
                  <a:pt x="23327" y="102041"/>
                </a:lnTo>
                <a:cubicBezTo>
                  <a:pt x="23133" y="102041"/>
                  <a:pt x="22975" y="101883"/>
                  <a:pt x="22975" y="101689"/>
                </a:cubicBezTo>
                <a:lnTo>
                  <a:pt x="22975" y="100280"/>
                </a:lnTo>
                <a:cubicBezTo>
                  <a:pt x="22975" y="100085"/>
                  <a:pt x="23133" y="99927"/>
                  <a:pt x="23327" y="99927"/>
                </a:cubicBezTo>
                <a:close/>
                <a:moveTo>
                  <a:pt x="77226" y="76960"/>
                </a:moveTo>
                <a:lnTo>
                  <a:pt x="54742" y="104373"/>
                </a:lnTo>
                <a:cubicBezTo>
                  <a:pt x="52271" y="104373"/>
                  <a:pt x="50268" y="102370"/>
                  <a:pt x="50268" y="99899"/>
                </a:cubicBezTo>
                <a:cubicBezTo>
                  <a:pt x="50268" y="98509"/>
                  <a:pt x="50901" y="97268"/>
                  <a:pt x="51991" y="96564"/>
                </a:cubicBezTo>
                <a:close/>
                <a:moveTo>
                  <a:pt x="53571" y="68926"/>
                </a:moveTo>
                <a:lnTo>
                  <a:pt x="54981" y="68926"/>
                </a:lnTo>
                <a:cubicBezTo>
                  <a:pt x="55175" y="68926"/>
                  <a:pt x="55333" y="69084"/>
                  <a:pt x="55333" y="69278"/>
                </a:cubicBezTo>
                <a:lnTo>
                  <a:pt x="55333" y="75619"/>
                </a:lnTo>
                <a:cubicBezTo>
                  <a:pt x="55333" y="75814"/>
                  <a:pt x="55175" y="75972"/>
                  <a:pt x="54981" y="75972"/>
                </a:cubicBezTo>
                <a:lnTo>
                  <a:pt x="53571" y="75972"/>
                </a:lnTo>
                <a:cubicBezTo>
                  <a:pt x="53377" y="75972"/>
                  <a:pt x="53219" y="75814"/>
                  <a:pt x="53219" y="75619"/>
                </a:cubicBezTo>
                <a:lnTo>
                  <a:pt x="53219" y="69278"/>
                </a:lnTo>
                <a:cubicBezTo>
                  <a:pt x="53219" y="69084"/>
                  <a:pt x="53377" y="68926"/>
                  <a:pt x="53571" y="68926"/>
                </a:cubicBezTo>
                <a:close/>
                <a:moveTo>
                  <a:pt x="19223" y="54188"/>
                </a:moveTo>
                <a:cubicBezTo>
                  <a:pt x="12357" y="54188"/>
                  <a:pt x="6791" y="59754"/>
                  <a:pt x="6791" y="66620"/>
                </a:cubicBezTo>
                <a:lnTo>
                  <a:pt x="6791" y="136834"/>
                </a:lnTo>
                <a:cubicBezTo>
                  <a:pt x="6791" y="143700"/>
                  <a:pt x="12357" y="149266"/>
                  <a:pt x="19223" y="149266"/>
                </a:cubicBezTo>
                <a:lnTo>
                  <a:pt x="89437" y="149266"/>
                </a:lnTo>
                <a:cubicBezTo>
                  <a:pt x="96303" y="149266"/>
                  <a:pt x="101869" y="143700"/>
                  <a:pt x="101869" y="136834"/>
                </a:cubicBezTo>
                <a:lnTo>
                  <a:pt x="101869" y="66620"/>
                </a:lnTo>
                <a:cubicBezTo>
                  <a:pt x="101869" y="59754"/>
                  <a:pt x="96303" y="54188"/>
                  <a:pt x="89437" y="54188"/>
                </a:cubicBezTo>
                <a:close/>
                <a:moveTo>
                  <a:pt x="108660" y="53391"/>
                </a:moveTo>
                <a:cubicBezTo>
                  <a:pt x="110223" y="53865"/>
                  <a:pt x="110318" y="55027"/>
                  <a:pt x="110318" y="56210"/>
                </a:cubicBezTo>
                <a:lnTo>
                  <a:pt x="110073" y="56802"/>
                </a:lnTo>
                <a:close/>
                <a:moveTo>
                  <a:pt x="18111" y="47397"/>
                </a:moveTo>
                <a:lnTo>
                  <a:pt x="90550" y="47397"/>
                </a:lnTo>
                <a:cubicBezTo>
                  <a:pt x="100552" y="47397"/>
                  <a:pt x="108660" y="55505"/>
                  <a:pt x="108660" y="65507"/>
                </a:cubicBezTo>
                <a:lnTo>
                  <a:pt x="108660" y="137947"/>
                </a:lnTo>
                <a:cubicBezTo>
                  <a:pt x="108660" y="147949"/>
                  <a:pt x="100552" y="156057"/>
                  <a:pt x="90550" y="156057"/>
                </a:cubicBezTo>
                <a:lnTo>
                  <a:pt x="18111" y="156057"/>
                </a:lnTo>
                <a:cubicBezTo>
                  <a:pt x="8108" y="156057"/>
                  <a:pt x="0" y="147949"/>
                  <a:pt x="0" y="137947"/>
                </a:cubicBezTo>
                <a:lnTo>
                  <a:pt x="0" y="65507"/>
                </a:lnTo>
                <a:cubicBezTo>
                  <a:pt x="0" y="55505"/>
                  <a:pt x="8108" y="47397"/>
                  <a:pt x="18111" y="47397"/>
                </a:cubicBezTo>
                <a:close/>
                <a:moveTo>
                  <a:pt x="112101" y="33349"/>
                </a:moveTo>
                <a:cubicBezTo>
                  <a:pt x="116952" y="36361"/>
                  <a:pt x="120541" y="40734"/>
                  <a:pt x="122541" y="46004"/>
                </a:cubicBezTo>
                <a:cubicBezTo>
                  <a:pt x="124443" y="51017"/>
                  <a:pt x="124741" y="56493"/>
                  <a:pt x="123319" y="61738"/>
                </a:cubicBezTo>
                <a:cubicBezTo>
                  <a:pt x="123012" y="62884"/>
                  <a:pt x="121894" y="63455"/>
                  <a:pt x="120742" y="63157"/>
                </a:cubicBezTo>
                <a:cubicBezTo>
                  <a:pt x="119591" y="62859"/>
                  <a:pt x="118892" y="61800"/>
                  <a:pt x="119199" y="60654"/>
                </a:cubicBezTo>
                <a:cubicBezTo>
                  <a:pt x="120346" y="56249"/>
                  <a:pt x="120131" y="51772"/>
                  <a:pt x="118521" y="47530"/>
                </a:cubicBezTo>
                <a:cubicBezTo>
                  <a:pt x="116862" y="43160"/>
                  <a:pt x="113826" y="39459"/>
                  <a:pt x="109737" y="36893"/>
                </a:cubicBezTo>
                <a:cubicBezTo>
                  <a:pt x="109380" y="36735"/>
                  <a:pt x="109055" y="36270"/>
                  <a:pt x="108909" y="35884"/>
                </a:cubicBezTo>
                <a:cubicBezTo>
                  <a:pt x="108665" y="35241"/>
                  <a:pt x="108729" y="34629"/>
                  <a:pt x="109102" y="34046"/>
                </a:cubicBezTo>
                <a:cubicBezTo>
                  <a:pt x="109765" y="33059"/>
                  <a:pt x="111111" y="32695"/>
                  <a:pt x="112101" y="33349"/>
                </a:cubicBezTo>
                <a:close/>
                <a:moveTo>
                  <a:pt x="30735" y="24384"/>
                </a:moveTo>
                <a:lnTo>
                  <a:pt x="78620" y="24384"/>
                </a:lnTo>
                <a:lnTo>
                  <a:pt x="89769" y="45491"/>
                </a:lnTo>
                <a:lnTo>
                  <a:pt x="19586" y="45491"/>
                </a:lnTo>
                <a:close/>
                <a:moveTo>
                  <a:pt x="121422" y="17736"/>
                </a:moveTo>
                <a:lnTo>
                  <a:pt x="132495" y="26938"/>
                </a:lnTo>
                <a:lnTo>
                  <a:pt x="139841" y="39441"/>
                </a:lnTo>
                <a:lnTo>
                  <a:pt x="142666" y="53252"/>
                </a:lnTo>
                <a:lnTo>
                  <a:pt x="140779" y="67188"/>
                </a:lnTo>
                <a:cubicBezTo>
                  <a:pt x="140478" y="68338"/>
                  <a:pt x="139237" y="68956"/>
                  <a:pt x="138089" y="68653"/>
                </a:cubicBezTo>
                <a:cubicBezTo>
                  <a:pt x="137020" y="68171"/>
                  <a:pt x="136450" y="67056"/>
                  <a:pt x="136751" y="65907"/>
                </a:cubicBezTo>
                <a:cubicBezTo>
                  <a:pt x="139249" y="57711"/>
                  <a:pt x="139062" y="49055"/>
                  <a:pt x="135971" y="40909"/>
                </a:cubicBezTo>
                <a:cubicBezTo>
                  <a:pt x="132831" y="32635"/>
                  <a:pt x="126951" y="25696"/>
                  <a:pt x="119388" y="21318"/>
                </a:cubicBezTo>
                <a:cubicBezTo>
                  <a:pt x="118853" y="21077"/>
                  <a:pt x="118577" y="20739"/>
                  <a:pt x="118381" y="20221"/>
                </a:cubicBezTo>
                <a:cubicBezTo>
                  <a:pt x="118184" y="19704"/>
                  <a:pt x="118246" y="19089"/>
                  <a:pt x="118615" y="18505"/>
                </a:cubicBezTo>
                <a:cubicBezTo>
                  <a:pt x="119095" y="17436"/>
                  <a:pt x="120434" y="17075"/>
                  <a:pt x="121422" y="17736"/>
                </a:cubicBezTo>
                <a:close/>
                <a:moveTo>
                  <a:pt x="132142" y="331"/>
                </a:moveTo>
                <a:cubicBezTo>
                  <a:pt x="144609" y="7693"/>
                  <a:pt x="153825" y="18648"/>
                  <a:pt x="158962" y="32184"/>
                </a:cubicBezTo>
                <a:cubicBezTo>
                  <a:pt x="164001" y="45462"/>
                  <a:pt x="164454" y="59595"/>
                  <a:pt x="160352" y="73097"/>
                </a:cubicBezTo>
                <a:cubicBezTo>
                  <a:pt x="160044" y="74246"/>
                  <a:pt x="158792" y="74869"/>
                  <a:pt x="157637" y="74570"/>
                </a:cubicBezTo>
                <a:cubicBezTo>
                  <a:pt x="156612" y="74221"/>
                  <a:pt x="155862" y="73031"/>
                  <a:pt x="156219" y="72011"/>
                </a:cubicBezTo>
                <a:cubicBezTo>
                  <a:pt x="160045" y="59350"/>
                  <a:pt x="159626" y="46090"/>
                  <a:pt x="154929" y="33714"/>
                </a:cubicBezTo>
                <a:cubicBezTo>
                  <a:pt x="150135" y="21081"/>
                  <a:pt x="141472" y="10801"/>
                  <a:pt x="129901" y="3836"/>
                </a:cubicBezTo>
                <a:cubicBezTo>
                  <a:pt x="129543" y="3677"/>
                  <a:pt x="129217" y="3211"/>
                  <a:pt x="129071" y="2824"/>
                </a:cubicBezTo>
                <a:cubicBezTo>
                  <a:pt x="128826" y="2180"/>
                  <a:pt x="128890" y="1565"/>
                  <a:pt x="129264" y="981"/>
                </a:cubicBezTo>
                <a:cubicBezTo>
                  <a:pt x="129800" y="41"/>
                  <a:pt x="131149" y="-324"/>
                  <a:pt x="132142" y="331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rtlCol="0" anchor="ctr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22" name="Freeform 105"/>
          <p:cNvSpPr>
            <a:spLocks/>
          </p:cNvSpPr>
          <p:nvPr userDrawn="1"/>
        </p:nvSpPr>
        <p:spPr bwMode="auto">
          <a:xfrm>
            <a:off x="4570344" y="5468930"/>
            <a:ext cx="158741" cy="189452"/>
          </a:xfrm>
          <a:custGeom>
            <a:avLst/>
            <a:gdLst/>
            <a:ahLst/>
            <a:cxnLst/>
            <a:rect l="l" t="t" r="r" b="b"/>
            <a:pathLst>
              <a:path w="119056" h="142089">
                <a:moveTo>
                  <a:pt x="33073" y="8963"/>
                </a:moveTo>
                <a:cubicBezTo>
                  <a:pt x="31828" y="9584"/>
                  <a:pt x="30894" y="10827"/>
                  <a:pt x="30583" y="12070"/>
                </a:cubicBezTo>
                <a:cubicBezTo>
                  <a:pt x="30272" y="13623"/>
                  <a:pt x="30272" y="14866"/>
                  <a:pt x="30894" y="16109"/>
                </a:cubicBezTo>
                <a:lnTo>
                  <a:pt x="33206" y="19869"/>
                </a:lnTo>
                <a:cubicBezTo>
                  <a:pt x="33680" y="19940"/>
                  <a:pt x="33859" y="20217"/>
                  <a:pt x="34031" y="20503"/>
                </a:cubicBezTo>
                <a:lnTo>
                  <a:pt x="33998" y="20628"/>
                </a:lnTo>
                <a:lnTo>
                  <a:pt x="34050" y="20643"/>
                </a:lnTo>
                <a:cubicBezTo>
                  <a:pt x="63824" y="72497"/>
                  <a:pt x="64139" y="73045"/>
                  <a:pt x="64142" y="73051"/>
                </a:cubicBezTo>
                <a:lnTo>
                  <a:pt x="62591" y="78633"/>
                </a:lnTo>
                <a:cubicBezTo>
                  <a:pt x="61971" y="78943"/>
                  <a:pt x="61350" y="79253"/>
                  <a:pt x="60420" y="79253"/>
                </a:cubicBezTo>
                <a:cubicBezTo>
                  <a:pt x="59179" y="79253"/>
                  <a:pt x="57627" y="78323"/>
                  <a:pt x="57007" y="77082"/>
                </a:cubicBezTo>
                <a:cubicBezTo>
                  <a:pt x="43834" y="54275"/>
                  <a:pt x="36427" y="41452"/>
                  <a:pt x="32263" y="34243"/>
                </a:cubicBezTo>
                <a:cubicBezTo>
                  <a:pt x="31964" y="34325"/>
                  <a:pt x="31894" y="34228"/>
                  <a:pt x="31828" y="34129"/>
                </a:cubicBezTo>
                <a:lnTo>
                  <a:pt x="25848" y="24027"/>
                </a:lnTo>
                <a:cubicBezTo>
                  <a:pt x="25468" y="23080"/>
                  <a:pt x="24618" y="22578"/>
                  <a:pt x="23769" y="22366"/>
                </a:cubicBezTo>
                <a:cubicBezTo>
                  <a:pt x="22214" y="22056"/>
                  <a:pt x="20970" y="22056"/>
                  <a:pt x="19726" y="22987"/>
                </a:cubicBezTo>
                <a:cubicBezTo>
                  <a:pt x="18482" y="23608"/>
                  <a:pt x="17549" y="24850"/>
                  <a:pt x="17238" y="26092"/>
                </a:cubicBezTo>
                <a:cubicBezTo>
                  <a:pt x="16927" y="27334"/>
                  <a:pt x="16927" y="28886"/>
                  <a:pt x="17549" y="30128"/>
                </a:cubicBezTo>
                <a:cubicBezTo>
                  <a:pt x="32476" y="55588"/>
                  <a:pt x="32476" y="55588"/>
                  <a:pt x="32476" y="55588"/>
                </a:cubicBezTo>
                <a:lnTo>
                  <a:pt x="32376" y="55951"/>
                </a:lnTo>
                <a:cubicBezTo>
                  <a:pt x="47319" y="82197"/>
                  <a:pt x="47556" y="82613"/>
                  <a:pt x="47560" y="82619"/>
                </a:cubicBezTo>
                <a:lnTo>
                  <a:pt x="46007" y="88230"/>
                </a:lnTo>
                <a:cubicBezTo>
                  <a:pt x="45386" y="88853"/>
                  <a:pt x="44765" y="88853"/>
                  <a:pt x="44144" y="88853"/>
                </a:cubicBezTo>
                <a:cubicBezTo>
                  <a:pt x="42591" y="88853"/>
                  <a:pt x="41038" y="88230"/>
                  <a:pt x="40417" y="86983"/>
                </a:cubicBezTo>
                <a:cubicBezTo>
                  <a:pt x="33491" y="74970"/>
                  <a:pt x="28472" y="66263"/>
                  <a:pt x="24835" y="59954"/>
                </a:cubicBezTo>
                <a:lnTo>
                  <a:pt x="17597" y="47399"/>
                </a:lnTo>
                <a:cubicBezTo>
                  <a:pt x="17072" y="46293"/>
                  <a:pt x="15968" y="45729"/>
                  <a:pt x="14864" y="45164"/>
                </a:cubicBezTo>
                <a:cubicBezTo>
                  <a:pt x="13635" y="44850"/>
                  <a:pt x="12097" y="45164"/>
                  <a:pt x="10868" y="45793"/>
                </a:cubicBezTo>
                <a:cubicBezTo>
                  <a:pt x="9638" y="46421"/>
                  <a:pt x="9023" y="47678"/>
                  <a:pt x="8408" y="48935"/>
                </a:cubicBezTo>
                <a:cubicBezTo>
                  <a:pt x="8101" y="50506"/>
                  <a:pt x="8408" y="51762"/>
                  <a:pt x="9023" y="53019"/>
                </a:cubicBezTo>
                <a:lnTo>
                  <a:pt x="8977" y="53197"/>
                </a:lnTo>
                <a:cubicBezTo>
                  <a:pt x="27742" y="85143"/>
                  <a:pt x="31021" y="90725"/>
                  <a:pt x="31594" y="91701"/>
                </a:cubicBezTo>
                <a:cubicBezTo>
                  <a:pt x="31688" y="91678"/>
                  <a:pt x="31708" y="91707"/>
                  <a:pt x="31727" y="91736"/>
                </a:cubicBezTo>
                <a:cubicBezTo>
                  <a:pt x="45972" y="116602"/>
                  <a:pt x="45972" y="116602"/>
                  <a:pt x="45972" y="116602"/>
                </a:cubicBezTo>
                <a:cubicBezTo>
                  <a:pt x="55263" y="132764"/>
                  <a:pt x="75392" y="138359"/>
                  <a:pt x="92114" y="129656"/>
                </a:cubicBezTo>
                <a:cubicBezTo>
                  <a:pt x="104192" y="123129"/>
                  <a:pt x="110695" y="111007"/>
                  <a:pt x="110695" y="95777"/>
                </a:cubicBezTo>
                <a:cubicBezTo>
                  <a:pt x="110695" y="40761"/>
                  <a:pt x="110695" y="40761"/>
                  <a:pt x="110695" y="40761"/>
                </a:cubicBezTo>
                <a:cubicBezTo>
                  <a:pt x="110695" y="37964"/>
                  <a:pt x="108527" y="35477"/>
                  <a:pt x="105740" y="35477"/>
                </a:cubicBezTo>
                <a:cubicBezTo>
                  <a:pt x="102643" y="35477"/>
                  <a:pt x="100475" y="37964"/>
                  <a:pt x="100475" y="40761"/>
                </a:cubicBezTo>
                <a:cubicBezTo>
                  <a:pt x="100475" y="61897"/>
                  <a:pt x="100475" y="61897"/>
                  <a:pt x="100475" y="61897"/>
                </a:cubicBezTo>
                <a:cubicBezTo>
                  <a:pt x="100475" y="63762"/>
                  <a:pt x="98927" y="65316"/>
                  <a:pt x="97069" y="65938"/>
                </a:cubicBezTo>
                <a:cubicBezTo>
                  <a:pt x="95521" y="66249"/>
                  <a:pt x="93353" y="65627"/>
                  <a:pt x="92424" y="63762"/>
                </a:cubicBezTo>
                <a:lnTo>
                  <a:pt x="87275" y="53971"/>
                </a:lnTo>
                <a:cubicBezTo>
                  <a:pt x="86540" y="52573"/>
                  <a:pt x="86540" y="52573"/>
                  <a:pt x="86540" y="52573"/>
                </a:cubicBezTo>
                <a:cubicBezTo>
                  <a:pt x="68319" y="21405"/>
                  <a:pt x="65198" y="16066"/>
                  <a:pt x="64663" y="15152"/>
                </a:cubicBezTo>
                <a:cubicBezTo>
                  <a:pt x="64543" y="15183"/>
                  <a:pt x="64517" y="15145"/>
                  <a:pt x="64491" y="15107"/>
                </a:cubicBezTo>
                <a:cubicBezTo>
                  <a:pt x="63866" y="13881"/>
                  <a:pt x="62929" y="12961"/>
                  <a:pt x="61367" y="12654"/>
                </a:cubicBezTo>
                <a:cubicBezTo>
                  <a:pt x="60117" y="12348"/>
                  <a:pt x="58555" y="12348"/>
                  <a:pt x="57306" y="13268"/>
                </a:cubicBezTo>
                <a:cubicBezTo>
                  <a:pt x="56056" y="13881"/>
                  <a:pt x="55431" y="14801"/>
                  <a:pt x="54807" y="16334"/>
                </a:cubicBezTo>
                <a:cubicBezTo>
                  <a:pt x="54494" y="17561"/>
                  <a:pt x="54807" y="19094"/>
                  <a:pt x="55431" y="20320"/>
                </a:cubicBezTo>
                <a:lnTo>
                  <a:pt x="55426" y="20338"/>
                </a:lnTo>
                <a:lnTo>
                  <a:pt x="60648" y="29143"/>
                </a:lnTo>
                <a:lnTo>
                  <a:pt x="61343" y="30586"/>
                </a:lnTo>
                <a:cubicBezTo>
                  <a:pt x="80369" y="63081"/>
                  <a:pt x="80595" y="63466"/>
                  <a:pt x="80597" y="63470"/>
                </a:cubicBezTo>
                <a:lnTo>
                  <a:pt x="79045" y="69343"/>
                </a:lnTo>
                <a:cubicBezTo>
                  <a:pt x="78423" y="69652"/>
                  <a:pt x="77492" y="69652"/>
                  <a:pt x="76871" y="69652"/>
                </a:cubicBezTo>
                <a:cubicBezTo>
                  <a:pt x="75318" y="69652"/>
                  <a:pt x="74076" y="69034"/>
                  <a:pt x="73144" y="67798"/>
                </a:cubicBezTo>
                <a:cubicBezTo>
                  <a:pt x="63531" y="51055"/>
                  <a:pt x="57637" y="40790"/>
                  <a:pt x="54024" y="34497"/>
                </a:cubicBezTo>
                <a:cubicBezTo>
                  <a:pt x="53960" y="34497"/>
                  <a:pt x="53942" y="34469"/>
                  <a:pt x="53925" y="34439"/>
                </a:cubicBezTo>
                <a:cubicBezTo>
                  <a:pt x="40231" y="10827"/>
                  <a:pt x="40231" y="10827"/>
                  <a:pt x="40231" y="10827"/>
                </a:cubicBezTo>
                <a:cubicBezTo>
                  <a:pt x="38675" y="8342"/>
                  <a:pt x="35563" y="7410"/>
                  <a:pt x="33073" y="8963"/>
                </a:cubicBezTo>
                <a:close/>
                <a:moveTo>
                  <a:pt x="39103" y="458"/>
                </a:moveTo>
                <a:cubicBezTo>
                  <a:pt x="42487" y="1351"/>
                  <a:pt x="45522" y="3526"/>
                  <a:pt x="47389" y="6788"/>
                </a:cubicBezTo>
                <a:lnTo>
                  <a:pt x="49597" y="10511"/>
                </a:lnTo>
                <a:cubicBezTo>
                  <a:pt x="49934" y="8264"/>
                  <a:pt x="51491" y="6941"/>
                  <a:pt x="53245" y="5908"/>
                </a:cubicBezTo>
                <a:cubicBezTo>
                  <a:pt x="56369" y="4069"/>
                  <a:pt x="60117" y="3762"/>
                  <a:pt x="63554" y="4682"/>
                </a:cubicBezTo>
                <a:lnTo>
                  <a:pt x="71552" y="10497"/>
                </a:lnTo>
                <a:cubicBezTo>
                  <a:pt x="71848" y="10414"/>
                  <a:pt x="71918" y="10511"/>
                  <a:pt x="71985" y="10612"/>
                </a:cubicBezTo>
                <a:cubicBezTo>
                  <a:pt x="92114" y="45424"/>
                  <a:pt x="92114" y="45424"/>
                  <a:pt x="92114" y="45424"/>
                </a:cubicBezTo>
                <a:cubicBezTo>
                  <a:pt x="92114" y="33301"/>
                  <a:pt x="97998" y="27085"/>
                  <a:pt x="105740" y="27085"/>
                </a:cubicBezTo>
                <a:cubicBezTo>
                  <a:pt x="113172" y="27085"/>
                  <a:pt x="119056" y="33301"/>
                  <a:pt x="119056" y="40761"/>
                </a:cubicBezTo>
                <a:cubicBezTo>
                  <a:pt x="119056" y="95777"/>
                  <a:pt x="119056" y="95777"/>
                  <a:pt x="119056" y="95777"/>
                </a:cubicBezTo>
                <a:cubicBezTo>
                  <a:pt x="119056" y="114115"/>
                  <a:pt x="111005" y="128724"/>
                  <a:pt x="95830" y="136805"/>
                </a:cubicBezTo>
                <a:cubicBezTo>
                  <a:pt x="89327" y="140535"/>
                  <a:pt x="82205" y="142089"/>
                  <a:pt x="75392" y="142089"/>
                </a:cubicBezTo>
                <a:cubicBezTo>
                  <a:pt x="60527" y="142089"/>
                  <a:pt x="46592" y="134629"/>
                  <a:pt x="38540" y="120953"/>
                </a:cubicBezTo>
                <a:cubicBezTo>
                  <a:pt x="27782" y="102175"/>
                  <a:pt x="25149" y="97578"/>
                  <a:pt x="24504" y="96452"/>
                </a:cubicBezTo>
                <a:cubicBezTo>
                  <a:pt x="24329" y="96450"/>
                  <a:pt x="24260" y="96362"/>
                  <a:pt x="24191" y="96271"/>
                </a:cubicBezTo>
                <a:cubicBezTo>
                  <a:pt x="1619" y="57310"/>
                  <a:pt x="1619" y="57310"/>
                  <a:pt x="1619" y="57310"/>
                </a:cubicBezTo>
                <a:lnTo>
                  <a:pt x="1824" y="56534"/>
                </a:lnTo>
                <a:cubicBezTo>
                  <a:pt x="21" y="53692"/>
                  <a:pt x="-436" y="50214"/>
                  <a:pt x="414" y="46735"/>
                </a:cubicBezTo>
                <a:cubicBezTo>
                  <a:pt x="1337" y="43279"/>
                  <a:pt x="3796" y="40452"/>
                  <a:pt x="6871" y="38567"/>
                </a:cubicBezTo>
                <a:lnTo>
                  <a:pt x="12430" y="37706"/>
                </a:lnTo>
                <a:cubicBezTo>
                  <a:pt x="8531" y="31060"/>
                  <a:pt x="8220" y="27334"/>
                  <a:pt x="9153" y="23919"/>
                </a:cubicBezTo>
                <a:cubicBezTo>
                  <a:pt x="10086" y="20503"/>
                  <a:pt x="12263" y="17398"/>
                  <a:pt x="15373" y="15535"/>
                </a:cubicBezTo>
                <a:lnTo>
                  <a:pt x="22972" y="14643"/>
                </a:lnTo>
                <a:cubicBezTo>
                  <a:pt x="21549" y="9630"/>
                  <a:pt x="23997" y="4509"/>
                  <a:pt x="28716" y="1817"/>
                </a:cubicBezTo>
                <a:cubicBezTo>
                  <a:pt x="31984" y="-47"/>
                  <a:pt x="35718" y="-435"/>
                  <a:pt x="39103" y="458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23" name="Trapezoid 6"/>
          <p:cNvSpPr>
            <a:spLocks noChangeAspect="1"/>
          </p:cNvSpPr>
          <p:nvPr userDrawn="1"/>
        </p:nvSpPr>
        <p:spPr>
          <a:xfrm>
            <a:off x="6654136" y="5466382"/>
            <a:ext cx="259577" cy="206445"/>
          </a:xfrm>
          <a:custGeom>
            <a:avLst/>
            <a:gdLst/>
            <a:ahLst/>
            <a:cxnLst/>
            <a:rect l="l" t="t" r="r" b="b"/>
            <a:pathLst>
              <a:path w="194683" h="154834">
                <a:moveTo>
                  <a:pt x="140224" y="130335"/>
                </a:moveTo>
                <a:cubicBezTo>
                  <a:pt x="141787" y="130809"/>
                  <a:pt x="141882" y="131971"/>
                  <a:pt x="141882" y="133154"/>
                </a:cubicBezTo>
                <a:lnTo>
                  <a:pt x="141637" y="133746"/>
                </a:lnTo>
                <a:close/>
                <a:moveTo>
                  <a:pt x="143665" y="110293"/>
                </a:moveTo>
                <a:cubicBezTo>
                  <a:pt x="148516" y="113305"/>
                  <a:pt x="152105" y="117678"/>
                  <a:pt x="154105" y="122948"/>
                </a:cubicBezTo>
                <a:cubicBezTo>
                  <a:pt x="156007" y="127961"/>
                  <a:pt x="156305" y="133437"/>
                  <a:pt x="154883" y="138682"/>
                </a:cubicBezTo>
                <a:cubicBezTo>
                  <a:pt x="154576" y="139828"/>
                  <a:pt x="153458" y="140399"/>
                  <a:pt x="152306" y="140101"/>
                </a:cubicBezTo>
                <a:cubicBezTo>
                  <a:pt x="151155" y="139803"/>
                  <a:pt x="150456" y="138744"/>
                  <a:pt x="150763" y="137598"/>
                </a:cubicBezTo>
                <a:cubicBezTo>
                  <a:pt x="151910" y="133193"/>
                  <a:pt x="151695" y="128716"/>
                  <a:pt x="150085" y="124474"/>
                </a:cubicBezTo>
                <a:cubicBezTo>
                  <a:pt x="148426" y="120104"/>
                  <a:pt x="145390" y="116403"/>
                  <a:pt x="141301" y="113837"/>
                </a:cubicBezTo>
                <a:cubicBezTo>
                  <a:pt x="140944" y="113679"/>
                  <a:pt x="140619" y="113214"/>
                  <a:pt x="140473" y="112828"/>
                </a:cubicBezTo>
                <a:cubicBezTo>
                  <a:pt x="140229" y="112185"/>
                  <a:pt x="140293" y="111573"/>
                  <a:pt x="140666" y="110990"/>
                </a:cubicBezTo>
                <a:cubicBezTo>
                  <a:pt x="141329" y="110003"/>
                  <a:pt x="142675" y="109639"/>
                  <a:pt x="143665" y="110293"/>
                </a:cubicBezTo>
                <a:close/>
                <a:moveTo>
                  <a:pt x="28254" y="110270"/>
                </a:moveTo>
                <a:cubicBezTo>
                  <a:pt x="31819" y="129575"/>
                  <a:pt x="48936" y="143833"/>
                  <a:pt x="69384" y="143833"/>
                </a:cubicBezTo>
                <a:cubicBezTo>
                  <a:pt x="89832" y="143833"/>
                  <a:pt x="106950" y="129575"/>
                  <a:pt x="110515" y="110270"/>
                </a:cubicBezTo>
                <a:close/>
                <a:moveTo>
                  <a:pt x="17197" y="103093"/>
                </a:moveTo>
                <a:lnTo>
                  <a:pt x="120682" y="103093"/>
                </a:lnTo>
                <a:cubicBezTo>
                  <a:pt x="120682" y="131669"/>
                  <a:pt x="97516" y="154834"/>
                  <a:pt x="68939" y="154834"/>
                </a:cubicBezTo>
                <a:cubicBezTo>
                  <a:pt x="40363" y="154834"/>
                  <a:pt x="17197" y="131669"/>
                  <a:pt x="17197" y="103093"/>
                </a:cubicBezTo>
                <a:close/>
                <a:moveTo>
                  <a:pt x="152986" y="94680"/>
                </a:moveTo>
                <a:lnTo>
                  <a:pt x="164059" y="103882"/>
                </a:lnTo>
                <a:lnTo>
                  <a:pt x="171405" y="116385"/>
                </a:lnTo>
                <a:lnTo>
                  <a:pt x="174230" y="130196"/>
                </a:lnTo>
                <a:lnTo>
                  <a:pt x="172343" y="144132"/>
                </a:lnTo>
                <a:cubicBezTo>
                  <a:pt x="172042" y="145282"/>
                  <a:pt x="170801" y="145900"/>
                  <a:pt x="169653" y="145597"/>
                </a:cubicBezTo>
                <a:cubicBezTo>
                  <a:pt x="168584" y="145115"/>
                  <a:pt x="168014" y="144000"/>
                  <a:pt x="168315" y="142851"/>
                </a:cubicBezTo>
                <a:cubicBezTo>
                  <a:pt x="170813" y="134655"/>
                  <a:pt x="170626" y="125999"/>
                  <a:pt x="167535" y="117853"/>
                </a:cubicBezTo>
                <a:cubicBezTo>
                  <a:pt x="164395" y="109579"/>
                  <a:pt x="158515" y="102640"/>
                  <a:pt x="150952" y="98262"/>
                </a:cubicBezTo>
                <a:cubicBezTo>
                  <a:pt x="150417" y="98021"/>
                  <a:pt x="150141" y="97683"/>
                  <a:pt x="149945" y="97165"/>
                </a:cubicBezTo>
                <a:cubicBezTo>
                  <a:pt x="149748" y="96648"/>
                  <a:pt x="149810" y="96033"/>
                  <a:pt x="150179" y="95449"/>
                </a:cubicBezTo>
                <a:cubicBezTo>
                  <a:pt x="150659" y="94380"/>
                  <a:pt x="151998" y="94019"/>
                  <a:pt x="152986" y="94680"/>
                </a:cubicBezTo>
                <a:close/>
                <a:moveTo>
                  <a:pt x="163706" y="77275"/>
                </a:moveTo>
                <a:cubicBezTo>
                  <a:pt x="176173" y="84637"/>
                  <a:pt x="185389" y="95592"/>
                  <a:pt x="190526" y="109128"/>
                </a:cubicBezTo>
                <a:cubicBezTo>
                  <a:pt x="195565" y="122406"/>
                  <a:pt x="196018" y="136539"/>
                  <a:pt x="191916" y="150041"/>
                </a:cubicBezTo>
                <a:cubicBezTo>
                  <a:pt x="191608" y="151190"/>
                  <a:pt x="190356" y="151813"/>
                  <a:pt x="189201" y="151514"/>
                </a:cubicBezTo>
                <a:cubicBezTo>
                  <a:pt x="188176" y="151165"/>
                  <a:pt x="187426" y="149975"/>
                  <a:pt x="187783" y="148955"/>
                </a:cubicBezTo>
                <a:cubicBezTo>
                  <a:pt x="191609" y="136294"/>
                  <a:pt x="191190" y="123034"/>
                  <a:pt x="186493" y="110658"/>
                </a:cubicBezTo>
                <a:cubicBezTo>
                  <a:pt x="181699" y="98025"/>
                  <a:pt x="173036" y="87745"/>
                  <a:pt x="161465" y="80780"/>
                </a:cubicBezTo>
                <a:cubicBezTo>
                  <a:pt x="161107" y="80621"/>
                  <a:pt x="160781" y="80155"/>
                  <a:pt x="160635" y="79768"/>
                </a:cubicBezTo>
                <a:cubicBezTo>
                  <a:pt x="160390" y="79124"/>
                  <a:pt x="160454" y="78509"/>
                  <a:pt x="160828" y="77925"/>
                </a:cubicBezTo>
                <a:cubicBezTo>
                  <a:pt x="161364" y="76985"/>
                  <a:pt x="162713" y="76620"/>
                  <a:pt x="163706" y="77275"/>
                </a:cubicBezTo>
                <a:close/>
                <a:moveTo>
                  <a:pt x="50462" y="0"/>
                </a:moveTo>
                <a:lnTo>
                  <a:pt x="90016" y="0"/>
                </a:lnTo>
                <a:lnTo>
                  <a:pt x="90016" y="11993"/>
                </a:lnTo>
                <a:lnTo>
                  <a:pt x="90254" y="11993"/>
                </a:lnTo>
                <a:lnTo>
                  <a:pt x="133168" y="29521"/>
                </a:lnTo>
                <a:lnTo>
                  <a:pt x="132886" y="29521"/>
                </a:lnTo>
                <a:lnTo>
                  <a:pt x="136564" y="90155"/>
                </a:lnTo>
                <a:lnTo>
                  <a:pt x="136602" y="90155"/>
                </a:lnTo>
                <a:lnTo>
                  <a:pt x="136566" y="90195"/>
                </a:lnTo>
                <a:lnTo>
                  <a:pt x="136602" y="90792"/>
                </a:lnTo>
                <a:lnTo>
                  <a:pt x="136019" y="90792"/>
                </a:lnTo>
                <a:lnTo>
                  <a:pt x="127754" y="99833"/>
                </a:lnTo>
                <a:lnTo>
                  <a:pt x="124924" y="99833"/>
                </a:lnTo>
                <a:lnTo>
                  <a:pt x="122016" y="99833"/>
                </a:lnTo>
                <a:lnTo>
                  <a:pt x="8244" y="99833"/>
                </a:lnTo>
                <a:lnTo>
                  <a:pt x="3156" y="92446"/>
                </a:lnTo>
                <a:lnTo>
                  <a:pt x="0" y="92446"/>
                </a:lnTo>
                <a:lnTo>
                  <a:pt x="0" y="87864"/>
                </a:lnTo>
                <a:lnTo>
                  <a:pt x="123207" y="87864"/>
                </a:lnTo>
                <a:lnTo>
                  <a:pt x="123562" y="82017"/>
                </a:lnTo>
                <a:lnTo>
                  <a:pt x="0" y="82017"/>
                </a:lnTo>
                <a:lnTo>
                  <a:pt x="5456" y="34770"/>
                </a:lnTo>
                <a:lnTo>
                  <a:pt x="117192" y="34770"/>
                </a:lnTo>
                <a:lnTo>
                  <a:pt x="113434" y="29521"/>
                </a:lnTo>
                <a:lnTo>
                  <a:pt x="7310" y="29521"/>
                </a:lnTo>
                <a:lnTo>
                  <a:pt x="50224" y="11993"/>
                </a:lnTo>
                <a:lnTo>
                  <a:pt x="50462" y="1199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20000" bIns="120000" rtlCol="0" anchor="t" anchorCtr="0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3154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24" name="Ellipse 6"/>
          <p:cNvSpPr>
            <a:spLocks noChangeAspect="1"/>
          </p:cNvSpPr>
          <p:nvPr userDrawn="1"/>
        </p:nvSpPr>
        <p:spPr>
          <a:xfrm>
            <a:off x="7391871" y="5466381"/>
            <a:ext cx="96284" cy="192000"/>
          </a:xfrm>
          <a:custGeom>
            <a:avLst/>
            <a:gdLst/>
            <a:ahLst/>
            <a:cxnLst/>
            <a:rect l="l" t="t" r="r" b="b"/>
            <a:pathLst>
              <a:path w="1717080" h="3424020">
                <a:moveTo>
                  <a:pt x="997065" y="1823433"/>
                </a:moveTo>
                <a:lnTo>
                  <a:pt x="997065" y="2832556"/>
                </a:lnTo>
                <a:cubicBezTo>
                  <a:pt x="1238754" y="2802524"/>
                  <a:pt x="1474097" y="2677572"/>
                  <a:pt x="1480808" y="2362801"/>
                </a:cubicBezTo>
                <a:cubicBezTo>
                  <a:pt x="1497322" y="2014516"/>
                  <a:pt x="1233753" y="1904288"/>
                  <a:pt x="997065" y="1823433"/>
                </a:cubicBezTo>
                <a:close/>
                <a:moveTo>
                  <a:pt x="818181" y="553548"/>
                </a:moveTo>
                <a:cubicBezTo>
                  <a:pt x="400255" y="600257"/>
                  <a:pt x="343906" y="853119"/>
                  <a:pt x="336263" y="1020769"/>
                </a:cubicBezTo>
                <a:cubicBezTo>
                  <a:pt x="321282" y="1349307"/>
                  <a:pt x="594180" y="1445053"/>
                  <a:pt x="818181" y="1521656"/>
                </a:cubicBezTo>
                <a:close/>
                <a:moveTo>
                  <a:pt x="818181" y="0"/>
                </a:moveTo>
                <a:lnTo>
                  <a:pt x="997065" y="0"/>
                </a:lnTo>
                <a:lnTo>
                  <a:pt x="997065" y="352824"/>
                </a:lnTo>
                <a:cubicBezTo>
                  <a:pt x="1295182" y="363451"/>
                  <a:pt x="1510991" y="439329"/>
                  <a:pt x="1678356" y="546433"/>
                </a:cubicBezTo>
                <a:lnTo>
                  <a:pt x="1588676" y="734427"/>
                </a:lnTo>
                <a:cubicBezTo>
                  <a:pt x="1348085" y="602078"/>
                  <a:pt x="1158506" y="562501"/>
                  <a:pt x="997065" y="553983"/>
                </a:cubicBezTo>
                <a:lnTo>
                  <a:pt x="997065" y="1582206"/>
                </a:lnTo>
                <a:cubicBezTo>
                  <a:pt x="1246586" y="1658347"/>
                  <a:pt x="1741258" y="1803728"/>
                  <a:pt x="1716161" y="2353256"/>
                </a:cubicBezTo>
                <a:cubicBezTo>
                  <a:pt x="1691242" y="2727152"/>
                  <a:pt x="1440616" y="2997721"/>
                  <a:pt x="997065" y="3036274"/>
                </a:cubicBezTo>
                <a:lnTo>
                  <a:pt x="997065" y="3424020"/>
                </a:lnTo>
                <a:lnTo>
                  <a:pt x="818181" y="3424020"/>
                </a:lnTo>
                <a:lnTo>
                  <a:pt x="818181" y="3042669"/>
                </a:lnTo>
                <a:cubicBezTo>
                  <a:pt x="353041" y="3035288"/>
                  <a:pt x="86955" y="2858177"/>
                  <a:pt x="0" y="2802656"/>
                </a:cubicBezTo>
                <a:lnTo>
                  <a:pt x="97282" y="2617644"/>
                </a:lnTo>
                <a:cubicBezTo>
                  <a:pt x="355770" y="2775840"/>
                  <a:pt x="602946" y="2832848"/>
                  <a:pt x="818181" y="2836791"/>
                </a:cubicBezTo>
                <a:lnTo>
                  <a:pt x="818181" y="1760050"/>
                </a:lnTo>
                <a:cubicBezTo>
                  <a:pt x="316515" y="1570031"/>
                  <a:pt x="24472" y="1457773"/>
                  <a:pt x="121662" y="865559"/>
                </a:cubicBezTo>
                <a:cubicBezTo>
                  <a:pt x="188251" y="528508"/>
                  <a:pt x="519920" y="365826"/>
                  <a:pt x="818181" y="3525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53619" tIns="151200" rIns="153619" bIns="151200" spcCol="0" rtlCol="0" anchor="t" anchorCtr="0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3154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25" name="Abgerundetes Rechteck 19"/>
          <p:cNvSpPr>
            <a:spLocks noChangeAspect="1"/>
          </p:cNvSpPr>
          <p:nvPr userDrawn="1"/>
        </p:nvSpPr>
        <p:spPr>
          <a:xfrm>
            <a:off x="7811988" y="5466381"/>
            <a:ext cx="130072" cy="192000"/>
          </a:xfrm>
          <a:custGeom>
            <a:avLst/>
            <a:gdLst/>
            <a:ahLst/>
            <a:cxnLst/>
            <a:rect l="l" t="t" r="r" b="b"/>
            <a:pathLst>
              <a:path w="313933" h="463400">
                <a:moveTo>
                  <a:pt x="149753" y="320062"/>
                </a:moveTo>
                <a:cubicBezTo>
                  <a:pt x="165366" y="329753"/>
                  <a:pt x="176914" y="343827"/>
                  <a:pt x="183350" y="360787"/>
                </a:cubicBezTo>
                <a:cubicBezTo>
                  <a:pt x="189472" y="376919"/>
                  <a:pt x="190429" y="394539"/>
                  <a:pt x="185855" y="411418"/>
                </a:cubicBezTo>
                <a:cubicBezTo>
                  <a:pt x="184867" y="415105"/>
                  <a:pt x="181269" y="416945"/>
                  <a:pt x="177562" y="415986"/>
                </a:cubicBezTo>
                <a:cubicBezTo>
                  <a:pt x="173856" y="415025"/>
                  <a:pt x="171608" y="411619"/>
                  <a:pt x="172596" y="407931"/>
                </a:cubicBezTo>
                <a:cubicBezTo>
                  <a:pt x="176287" y="393754"/>
                  <a:pt x="175594" y="379347"/>
                  <a:pt x="170413" y="365696"/>
                </a:cubicBezTo>
                <a:cubicBezTo>
                  <a:pt x="165076" y="351632"/>
                  <a:pt x="155305" y="339724"/>
                  <a:pt x="142146" y="331466"/>
                </a:cubicBezTo>
                <a:cubicBezTo>
                  <a:pt x="140998" y="330956"/>
                  <a:pt x="139953" y="329460"/>
                  <a:pt x="139482" y="328219"/>
                </a:cubicBezTo>
                <a:cubicBezTo>
                  <a:pt x="138697" y="326150"/>
                  <a:pt x="138903" y="324179"/>
                  <a:pt x="140102" y="322305"/>
                </a:cubicBezTo>
                <a:cubicBezTo>
                  <a:pt x="142238" y="319128"/>
                  <a:pt x="146568" y="317958"/>
                  <a:pt x="149753" y="320062"/>
                </a:cubicBezTo>
                <a:close/>
                <a:moveTo>
                  <a:pt x="179750" y="269817"/>
                </a:moveTo>
                <a:lnTo>
                  <a:pt x="215384" y="299430"/>
                </a:lnTo>
                <a:lnTo>
                  <a:pt x="239022" y="339665"/>
                </a:lnTo>
                <a:lnTo>
                  <a:pt x="248113" y="384111"/>
                </a:lnTo>
                <a:lnTo>
                  <a:pt x="242041" y="428957"/>
                </a:lnTo>
                <a:cubicBezTo>
                  <a:pt x="241071" y="432657"/>
                  <a:pt x="237078" y="434648"/>
                  <a:pt x="233383" y="433671"/>
                </a:cubicBezTo>
                <a:cubicBezTo>
                  <a:pt x="229945" y="432120"/>
                  <a:pt x="228109" y="428533"/>
                  <a:pt x="229079" y="424833"/>
                </a:cubicBezTo>
                <a:cubicBezTo>
                  <a:pt x="237116" y="398459"/>
                  <a:pt x="236517" y="370604"/>
                  <a:pt x="226570" y="344391"/>
                </a:cubicBezTo>
                <a:cubicBezTo>
                  <a:pt x="216464" y="317763"/>
                  <a:pt x="197543" y="295432"/>
                  <a:pt x="173203" y="281346"/>
                </a:cubicBezTo>
                <a:cubicBezTo>
                  <a:pt x="171483" y="280570"/>
                  <a:pt x="170594" y="279480"/>
                  <a:pt x="169963" y="277816"/>
                </a:cubicBezTo>
                <a:cubicBezTo>
                  <a:pt x="169331" y="276151"/>
                  <a:pt x="169530" y="274171"/>
                  <a:pt x="170717" y="272293"/>
                </a:cubicBezTo>
                <a:cubicBezTo>
                  <a:pt x="172260" y="268851"/>
                  <a:pt x="176569" y="267692"/>
                  <a:pt x="179750" y="269817"/>
                </a:cubicBezTo>
                <a:close/>
                <a:moveTo>
                  <a:pt x="214248" y="213808"/>
                </a:moveTo>
                <a:cubicBezTo>
                  <a:pt x="254365" y="237500"/>
                  <a:pt x="284024" y="272754"/>
                  <a:pt x="300554" y="316312"/>
                </a:cubicBezTo>
                <a:cubicBezTo>
                  <a:pt x="316769" y="359041"/>
                  <a:pt x="318227" y="404523"/>
                  <a:pt x="305027" y="447973"/>
                </a:cubicBezTo>
                <a:cubicBezTo>
                  <a:pt x="304036" y="451671"/>
                  <a:pt x="300007" y="453674"/>
                  <a:pt x="296290" y="452712"/>
                </a:cubicBezTo>
                <a:cubicBezTo>
                  <a:pt x="292991" y="451590"/>
                  <a:pt x="290580" y="447760"/>
                  <a:pt x="291728" y="444477"/>
                </a:cubicBezTo>
                <a:cubicBezTo>
                  <a:pt x="304041" y="403735"/>
                  <a:pt x="302691" y="361061"/>
                  <a:pt x="287578" y="321236"/>
                </a:cubicBezTo>
                <a:cubicBezTo>
                  <a:pt x="272150" y="280581"/>
                  <a:pt x="244272" y="247499"/>
                  <a:pt x="207036" y="225088"/>
                </a:cubicBezTo>
                <a:cubicBezTo>
                  <a:pt x="205883" y="224576"/>
                  <a:pt x="204835" y="223076"/>
                  <a:pt x="204363" y="221831"/>
                </a:cubicBezTo>
                <a:cubicBezTo>
                  <a:pt x="203575" y="219757"/>
                  <a:pt x="203783" y="217779"/>
                  <a:pt x="204985" y="215899"/>
                </a:cubicBezTo>
                <a:cubicBezTo>
                  <a:pt x="206710" y="212873"/>
                  <a:pt x="211052" y="211698"/>
                  <a:pt x="214248" y="213808"/>
                </a:cubicBezTo>
                <a:close/>
                <a:moveTo>
                  <a:pt x="73645" y="19462"/>
                </a:moveTo>
                <a:cubicBezTo>
                  <a:pt x="62942" y="19462"/>
                  <a:pt x="54266" y="28139"/>
                  <a:pt x="54266" y="38841"/>
                </a:cubicBezTo>
                <a:lnTo>
                  <a:pt x="54266" y="332230"/>
                </a:lnTo>
                <a:lnTo>
                  <a:pt x="54264" y="332231"/>
                </a:lnTo>
                <a:lnTo>
                  <a:pt x="54264" y="348728"/>
                </a:lnTo>
                <a:cubicBezTo>
                  <a:pt x="37024" y="356321"/>
                  <a:pt x="25029" y="373574"/>
                  <a:pt x="25029" y="393628"/>
                </a:cubicBezTo>
                <a:cubicBezTo>
                  <a:pt x="25029" y="420808"/>
                  <a:pt x="47063" y="442842"/>
                  <a:pt x="74244" y="442842"/>
                </a:cubicBezTo>
                <a:cubicBezTo>
                  <a:pt x="101424" y="442842"/>
                  <a:pt x="123458" y="420808"/>
                  <a:pt x="123458" y="393628"/>
                </a:cubicBezTo>
                <a:cubicBezTo>
                  <a:pt x="123458" y="373106"/>
                  <a:pt x="110898" y="355518"/>
                  <a:pt x="93030" y="348166"/>
                </a:cubicBezTo>
                <a:lnTo>
                  <a:pt x="93030" y="329823"/>
                </a:lnTo>
                <a:cubicBezTo>
                  <a:pt x="93029" y="329822"/>
                  <a:pt x="93026" y="329821"/>
                  <a:pt x="93024" y="329821"/>
                </a:cubicBezTo>
                <a:lnTo>
                  <a:pt x="93024" y="38841"/>
                </a:lnTo>
                <a:cubicBezTo>
                  <a:pt x="93024" y="28139"/>
                  <a:pt x="84348" y="19462"/>
                  <a:pt x="73645" y="19462"/>
                </a:cubicBezTo>
                <a:close/>
                <a:moveTo>
                  <a:pt x="73645" y="0"/>
                </a:moveTo>
                <a:cubicBezTo>
                  <a:pt x="92910" y="0"/>
                  <a:pt x="108528" y="15617"/>
                  <a:pt x="108528" y="34882"/>
                </a:cubicBezTo>
                <a:lnTo>
                  <a:pt x="108528" y="333295"/>
                </a:lnTo>
                <a:cubicBezTo>
                  <a:pt x="129785" y="344933"/>
                  <a:pt x="144016" y="367619"/>
                  <a:pt x="144016" y="393628"/>
                </a:cubicBezTo>
                <a:cubicBezTo>
                  <a:pt x="144016" y="432162"/>
                  <a:pt x="112778" y="463400"/>
                  <a:pt x="74244" y="463400"/>
                </a:cubicBezTo>
                <a:cubicBezTo>
                  <a:pt x="35709" y="463400"/>
                  <a:pt x="4471" y="432162"/>
                  <a:pt x="4471" y="393628"/>
                </a:cubicBezTo>
                <a:cubicBezTo>
                  <a:pt x="4471" y="368116"/>
                  <a:pt x="18164" y="345802"/>
                  <a:pt x="38763" y="333995"/>
                </a:cubicBezTo>
                <a:lnTo>
                  <a:pt x="38763" y="320205"/>
                </a:lnTo>
                <a:lnTo>
                  <a:pt x="7753" y="320205"/>
                </a:lnTo>
                <a:cubicBezTo>
                  <a:pt x="3471" y="320205"/>
                  <a:pt x="0" y="316734"/>
                  <a:pt x="0" y="312452"/>
                </a:cubicBezTo>
                <a:cubicBezTo>
                  <a:pt x="0" y="308171"/>
                  <a:pt x="3471" y="304700"/>
                  <a:pt x="7753" y="304700"/>
                </a:cubicBezTo>
                <a:lnTo>
                  <a:pt x="38763" y="304700"/>
                </a:lnTo>
                <a:lnTo>
                  <a:pt x="38763" y="272139"/>
                </a:lnTo>
                <a:lnTo>
                  <a:pt x="7753" y="272139"/>
                </a:lnTo>
                <a:cubicBezTo>
                  <a:pt x="3471" y="272139"/>
                  <a:pt x="0" y="268668"/>
                  <a:pt x="0" y="264387"/>
                </a:cubicBezTo>
                <a:cubicBezTo>
                  <a:pt x="0" y="260106"/>
                  <a:pt x="3471" y="256635"/>
                  <a:pt x="7753" y="256635"/>
                </a:cubicBezTo>
                <a:lnTo>
                  <a:pt x="38763" y="256635"/>
                </a:lnTo>
                <a:lnTo>
                  <a:pt x="38763" y="224074"/>
                </a:lnTo>
                <a:lnTo>
                  <a:pt x="7753" y="224074"/>
                </a:lnTo>
                <a:cubicBezTo>
                  <a:pt x="3471" y="224074"/>
                  <a:pt x="0" y="220603"/>
                  <a:pt x="0" y="216322"/>
                </a:cubicBezTo>
                <a:cubicBezTo>
                  <a:pt x="0" y="212040"/>
                  <a:pt x="3471" y="208569"/>
                  <a:pt x="7753" y="208569"/>
                </a:cubicBezTo>
                <a:lnTo>
                  <a:pt x="38763" y="208569"/>
                </a:lnTo>
                <a:lnTo>
                  <a:pt x="38763" y="176009"/>
                </a:lnTo>
                <a:lnTo>
                  <a:pt x="7753" y="176009"/>
                </a:lnTo>
                <a:cubicBezTo>
                  <a:pt x="3471" y="176009"/>
                  <a:pt x="0" y="172538"/>
                  <a:pt x="0" y="168256"/>
                </a:cubicBezTo>
                <a:cubicBezTo>
                  <a:pt x="0" y="163975"/>
                  <a:pt x="3471" y="160504"/>
                  <a:pt x="7753" y="160504"/>
                </a:cubicBezTo>
                <a:lnTo>
                  <a:pt x="38763" y="160504"/>
                </a:lnTo>
                <a:lnTo>
                  <a:pt x="38763" y="127943"/>
                </a:lnTo>
                <a:lnTo>
                  <a:pt x="7753" y="127943"/>
                </a:lnTo>
                <a:cubicBezTo>
                  <a:pt x="3471" y="127943"/>
                  <a:pt x="0" y="124472"/>
                  <a:pt x="0" y="120191"/>
                </a:cubicBezTo>
                <a:cubicBezTo>
                  <a:pt x="0" y="115909"/>
                  <a:pt x="3471" y="112438"/>
                  <a:pt x="7753" y="112438"/>
                </a:cubicBezTo>
                <a:lnTo>
                  <a:pt x="38763" y="112438"/>
                </a:lnTo>
                <a:lnTo>
                  <a:pt x="38763" y="79878"/>
                </a:lnTo>
                <a:lnTo>
                  <a:pt x="7753" y="79878"/>
                </a:lnTo>
                <a:cubicBezTo>
                  <a:pt x="3471" y="79878"/>
                  <a:pt x="0" y="76407"/>
                  <a:pt x="0" y="72125"/>
                </a:cubicBezTo>
                <a:cubicBezTo>
                  <a:pt x="0" y="67844"/>
                  <a:pt x="3471" y="64373"/>
                  <a:pt x="7753" y="64373"/>
                </a:cubicBezTo>
                <a:lnTo>
                  <a:pt x="38763" y="64373"/>
                </a:lnTo>
                <a:lnTo>
                  <a:pt x="38763" y="34882"/>
                </a:lnTo>
                <a:cubicBezTo>
                  <a:pt x="38763" y="15617"/>
                  <a:pt x="54380" y="0"/>
                  <a:pt x="736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6177" tIns="76177" rIns="76177" bIns="7617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9700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133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26" name="Abgerundetes Rechteck 19"/>
          <p:cNvSpPr>
            <a:spLocks noChangeAspect="1"/>
          </p:cNvSpPr>
          <p:nvPr userDrawn="1"/>
        </p:nvSpPr>
        <p:spPr>
          <a:xfrm>
            <a:off x="5503423" y="5445459"/>
            <a:ext cx="479780" cy="212944"/>
          </a:xfrm>
          <a:custGeom>
            <a:avLst/>
            <a:gdLst/>
            <a:ahLst/>
            <a:cxnLst/>
            <a:rect l="l" t="t" r="r" b="b"/>
            <a:pathLst>
              <a:path w="359835" h="159708">
                <a:moveTo>
                  <a:pt x="108031" y="130216"/>
                </a:moveTo>
                <a:lnTo>
                  <a:pt x="263217" y="130216"/>
                </a:lnTo>
                <a:cubicBezTo>
                  <a:pt x="263454" y="131763"/>
                  <a:pt x="263821" y="133272"/>
                  <a:pt x="264452" y="134689"/>
                </a:cubicBezTo>
                <a:lnTo>
                  <a:pt x="107003" y="134019"/>
                </a:lnTo>
                <a:cubicBezTo>
                  <a:pt x="107535" y="132812"/>
                  <a:pt x="107834" y="131528"/>
                  <a:pt x="108031" y="130216"/>
                </a:cubicBezTo>
                <a:close/>
                <a:moveTo>
                  <a:pt x="299518" y="92544"/>
                </a:moveTo>
                <a:cubicBezTo>
                  <a:pt x="282398" y="92544"/>
                  <a:pt x="268519" y="106423"/>
                  <a:pt x="268519" y="123543"/>
                </a:cubicBezTo>
                <a:cubicBezTo>
                  <a:pt x="268519" y="140663"/>
                  <a:pt x="282398" y="154542"/>
                  <a:pt x="299518" y="154542"/>
                </a:cubicBezTo>
                <a:cubicBezTo>
                  <a:pt x="316639" y="154542"/>
                  <a:pt x="330518" y="140663"/>
                  <a:pt x="330518" y="123543"/>
                </a:cubicBezTo>
                <a:cubicBezTo>
                  <a:pt x="330518" y="106423"/>
                  <a:pt x="316639" y="92544"/>
                  <a:pt x="299518" y="92544"/>
                </a:cubicBezTo>
                <a:close/>
                <a:moveTo>
                  <a:pt x="70885" y="92544"/>
                </a:moveTo>
                <a:cubicBezTo>
                  <a:pt x="53765" y="92544"/>
                  <a:pt x="39886" y="106423"/>
                  <a:pt x="39886" y="123543"/>
                </a:cubicBezTo>
                <a:cubicBezTo>
                  <a:pt x="39886" y="140663"/>
                  <a:pt x="53765" y="154542"/>
                  <a:pt x="70885" y="154542"/>
                </a:cubicBezTo>
                <a:cubicBezTo>
                  <a:pt x="88006" y="154542"/>
                  <a:pt x="101884" y="140663"/>
                  <a:pt x="101884" y="123543"/>
                </a:cubicBezTo>
                <a:cubicBezTo>
                  <a:pt x="101884" y="106423"/>
                  <a:pt x="88006" y="92544"/>
                  <a:pt x="70885" y="92544"/>
                </a:cubicBezTo>
                <a:close/>
                <a:moveTo>
                  <a:pt x="117639" y="89445"/>
                </a:moveTo>
                <a:lnTo>
                  <a:pt x="151513" y="89445"/>
                </a:lnTo>
                <a:lnTo>
                  <a:pt x="151513" y="91992"/>
                </a:lnTo>
                <a:lnTo>
                  <a:pt x="121884" y="91992"/>
                </a:lnTo>
                <a:cubicBezTo>
                  <a:pt x="125097" y="98465"/>
                  <a:pt x="127005" y="105768"/>
                  <a:pt x="127215" y="113518"/>
                </a:cubicBezTo>
                <a:lnTo>
                  <a:pt x="151831" y="113518"/>
                </a:lnTo>
                <a:lnTo>
                  <a:pt x="151831" y="113559"/>
                </a:lnTo>
                <a:lnTo>
                  <a:pt x="201967" y="113559"/>
                </a:lnTo>
                <a:lnTo>
                  <a:pt x="201967" y="116311"/>
                </a:lnTo>
                <a:lnTo>
                  <a:pt x="123971" y="116311"/>
                </a:lnTo>
                <a:cubicBezTo>
                  <a:pt x="123834" y="106598"/>
                  <a:pt x="121547" y="97462"/>
                  <a:pt x="117639" y="89445"/>
                </a:cubicBezTo>
                <a:close/>
                <a:moveTo>
                  <a:pt x="299518" y="87378"/>
                </a:moveTo>
                <a:cubicBezTo>
                  <a:pt x="319492" y="87378"/>
                  <a:pt x="335684" y="103570"/>
                  <a:pt x="335684" y="123543"/>
                </a:cubicBezTo>
                <a:cubicBezTo>
                  <a:pt x="335684" y="143516"/>
                  <a:pt x="319492" y="159708"/>
                  <a:pt x="299518" y="159708"/>
                </a:cubicBezTo>
                <a:cubicBezTo>
                  <a:pt x="279545" y="159708"/>
                  <a:pt x="263353" y="143516"/>
                  <a:pt x="263353" y="123543"/>
                </a:cubicBezTo>
                <a:cubicBezTo>
                  <a:pt x="263353" y="103570"/>
                  <a:pt x="279545" y="87378"/>
                  <a:pt x="299518" y="87378"/>
                </a:cubicBezTo>
                <a:close/>
                <a:moveTo>
                  <a:pt x="70885" y="87378"/>
                </a:moveTo>
                <a:cubicBezTo>
                  <a:pt x="90859" y="87378"/>
                  <a:pt x="107050" y="103570"/>
                  <a:pt x="107050" y="123543"/>
                </a:cubicBezTo>
                <a:cubicBezTo>
                  <a:pt x="107050" y="143516"/>
                  <a:pt x="90859" y="159708"/>
                  <a:pt x="70885" y="159708"/>
                </a:cubicBezTo>
                <a:cubicBezTo>
                  <a:pt x="50912" y="159708"/>
                  <a:pt x="34720" y="143516"/>
                  <a:pt x="34720" y="123543"/>
                </a:cubicBezTo>
                <a:cubicBezTo>
                  <a:pt x="34720" y="103570"/>
                  <a:pt x="50912" y="87378"/>
                  <a:pt x="70885" y="87378"/>
                </a:cubicBezTo>
                <a:close/>
                <a:moveTo>
                  <a:pt x="258512" y="60384"/>
                </a:moveTo>
                <a:lnTo>
                  <a:pt x="243464" y="79981"/>
                </a:lnTo>
                <a:cubicBezTo>
                  <a:pt x="263967" y="78526"/>
                  <a:pt x="279267" y="75976"/>
                  <a:pt x="293768" y="75033"/>
                </a:cubicBezTo>
                <a:lnTo>
                  <a:pt x="298768" y="75221"/>
                </a:lnTo>
                <a:cubicBezTo>
                  <a:pt x="288994" y="70592"/>
                  <a:pt x="274332" y="65187"/>
                  <a:pt x="258512" y="60384"/>
                </a:cubicBezTo>
                <a:close/>
                <a:moveTo>
                  <a:pt x="299463" y="53392"/>
                </a:moveTo>
                <a:cubicBezTo>
                  <a:pt x="301026" y="53866"/>
                  <a:pt x="301121" y="55028"/>
                  <a:pt x="301121" y="56211"/>
                </a:cubicBezTo>
                <a:lnTo>
                  <a:pt x="300876" y="56803"/>
                </a:lnTo>
                <a:close/>
                <a:moveTo>
                  <a:pt x="182660" y="47491"/>
                </a:moveTo>
                <a:cubicBezTo>
                  <a:pt x="165071" y="50657"/>
                  <a:pt x="149670" y="63041"/>
                  <a:pt x="136527" y="72512"/>
                </a:cubicBezTo>
                <a:cubicBezTo>
                  <a:pt x="144367" y="73527"/>
                  <a:pt x="152273" y="74664"/>
                  <a:pt x="160084" y="75754"/>
                </a:cubicBezTo>
                <a:close/>
                <a:moveTo>
                  <a:pt x="190849" y="46698"/>
                </a:moveTo>
                <a:lnTo>
                  <a:pt x="187170" y="47034"/>
                </a:lnTo>
                <a:lnTo>
                  <a:pt x="164632" y="76386"/>
                </a:lnTo>
                <a:cubicBezTo>
                  <a:pt x="183262" y="78993"/>
                  <a:pt x="201150" y="81212"/>
                  <a:pt x="216016" y="81099"/>
                </a:cubicBezTo>
                <a:cubicBezTo>
                  <a:pt x="224143" y="81038"/>
                  <a:pt x="231556" y="80756"/>
                  <a:pt x="238397" y="80321"/>
                </a:cubicBezTo>
                <a:lnTo>
                  <a:pt x="255138" y="59364"/>
                </a:lnTo>
                <a:cubicBezTo>
                  <a:pt x="231627" y="52250"/>
                  <a:pt x="206185" y="46613"/>
                  <a:pt x="190849" y="46698"/>
                </a:cubicBezTo>
                <a:close/>
                <a:moveTo>
                  <a:pt x="189549" y="42495"/>
                </a:moveTo>
                <a:cubicBezTo>
                  <a:pt x="232637" y="43098"/>
                  <a:pt x="295412" y="66203"/>
                  <a:pt x="307810" y="75729"/>
                </a:cubicBezTo>
                <a:cubicBezTo>
                  <a:pt x="319039" y="76610"/>
                  <a:pt x="326559" y="78658"/>
                  <a:pt x="338091" y="85185"/>
                </a:cubicBezTo>
                <a:cubicBezTo>
                  <a:pt x="349185" y="91464"/>
                  <a:pt x="361570" y="101882"/>
                  <a:pt x="359634" y="113908"/>
                </a:cubicBezTo>
                <a:cubicBezTo>
                  <a:pt x="357645" y="126256"/>
                  <a:pt x="345591" y="133577"/>
                  <a:pt x="336492" y="134766"/>
                </a:cubicBezTo>
                <a:cubicBezTo>
                  <a:pt x="337133" y="133326"/>
                  <a:pt x="337509" y="131791"/>
                  <a:pt x="337751" y="130216"/>
                </a:cubicBezTo>
                <a:lnTo>
                  <a:pt x="339724" y="130216"/>
                </a:lnTo>
                <a:cubicBezTo>
                  <a:pt x="342960" y="129423"/>
                  <a:pt x="345535" y="128099"/>
                  <a:pt x="347603" y="126371"/>
                </a:cubicBezTo>
                <a:lnTo>
                  <a:pt x="348197" y="125819"/>
                </a:lnTo>
                <a:lnTo>
                  <a:pt x="349827" y="124173"/>
                </a:lnTo>
                <a:lnTo>
                  <a:pt x="351936" y="121016"/>
                </a:lnTo>
                <a:lnTo>
                  <a:pt x="353834" y="116691"/>
                </a:lnTo>
                <a:lnTo>
                  <a:pt x="354320" y="114726"/>
                </a:lnTo>
                <a:cubicBezTo>
                  <a:pt x="356200" y="103642"/>
                  <a:pt x="344178" y="94040"/>
                  <a:pt x="333409" y="88253"/>
                </a:cubicBezTo>
                <a:cubicBezTo>
                  <a:pt x="318157" y="80056"/>
                  <a:pt x="310135" y="79524"/>
                  <a:pt x="290386" y="78896"/>
                </a:cubicBezTo>
                <a:cubicBezTo>
                  <a:pt x="270667" y="80114"/>
                  <a:pt x="249426" y="84239"/>
                  <a:pt x="214915" y="84487"/>
                </a:cubicBezTo>
                <a:cubicBezTo>
                  <a:pt x="181083" y="84731"/>
                  <a:pt x="131125" y="73160"/>
                  <a:pt x="93548" y="73053"/>
                </a:cubicBezTo>
                <a:cubicBezTo>
                  <a:pt x="91043" y="73045"/>
                  <a:pt x="88592" y="73089"/>
                  <a:pt x="86206" y="73191"/>
                </a:cubicBezTo>
                <a:cubicBezTo>
                  <a:pt x="51383" y="74674"/>
                  <a:pt x="18030" y="79532"/>
                  <a:pt x="6889" y="105027"/>
                </a:cubicBezTo>
                <a:cubicBezTo>
                  <a:pt x="4201" y="111178"/>
                  <a:pt x="4667" y="119585"/>
                  <a:pt x="10632" y="124789"/>
                </a:cubicBezTo>
                <a:lnTo>
                  <a:pt x="13042" y="126499"/>
                </a:lnTo>
                <a:cubicBezTo>
                  <a:pt x="18727" y="128934"/>
                  <a:pt x="24132" y="129857"/>
                  <a:pt x="29626" y="130216"/>
                </a:cubicBezTo>
                <a:lnTo>
                  <a:pt x="33496" y="130216"/>
                </a:lnTo>
                <a:cubicBezTo>
                  <a:pt x="33664" y="131368"/>
                  <a:pt x="33919" y="132497"/>
                  <a:pt x="34382" y="133561"/>
                </a:cubicBezTo>
                <a:cubicBezTo>
                  <a:pt x="29565" y="133295"/>
                  <a:pt x="20546" y="133378"/>
                  <a:pt x="10867" y="129508"/>
                </a:cubicBezTo>
                <a:cubicBezTo>
                  <a:pt x="-509" y="124959"/>
                  <a:pt x="-1768" y="111757"/>
                  <a:pt x="1705" y="103385"/>
                </a:cubicBezTo>
                <a:cubicBezTo>
                  <a:pt x="13183" y="75723"/>
                  <a:pt x="47543" y="70451"/>
                  <a:pt x="83418" y="68842"/>
                </a:cubicBezTo>
                <a:cubicBezTo>
                  <a:pt x="85877" y="68732"/>
                  <a:pt x="88401" y="68685"/>
                  <a:pt x="90982" y="68692"/>
                </a:cubicBezTo>
                <a:cubicBezTo>
                  <a:pt x="103051" y="68729"/>
                  <a:pt x="116359" y="69974"/>
                  <a:pt x="130012" y="71710"/>
                </a:cubicBezTo>
                <a:cubicBezTo>
                  <a:pt x="148545" y="58817"/>
                  <a:pt x="168566" y="43153"/>
                  <a:pt x="189549" y="42495"/>
                </a:cubicBezTo>
                <a:close/>
                <a:moveTo>
                  <a:pt x="302904" y="33350"/>
                </a:moveTo>
                <a:cubicBezTo>
                  <a:pt x="307755" y="36362"/>
                  <a:pt x="311344" y="40735"/>
                  <a:pt x="313344" y="46005"/>
                </a:cubicBezTo>
                <a:cubicBezTo>
                  <a:pt x="315246" y="51018"/>
                  <a:pt x="315544" y="56494"/>
                  <a:pt x="314122" y="61739"/>
                </a:cubicBezTo>
                <a:cubicBezTo>
                  <a:pt x="313815" y="62885"/>
                  <a:pt x="312697" y="63456"/>
                  <a:pt x="311545" y="63158"/>
                </a:cubicBezTo>
                <a:cubicBezTo>
                  <a:pt x="310394" y="62860"/>
                  <a:pt x="309695" y="61801"/>
                  <a:pt x="310002" y="60655"/>
                </a:cubicBezTo>
                <a:cubicBezTo>
                  <a:pt x="311149" y="56250"/>
                  <a:pt x="310934" y="51773"/>
                  <a:pt x="309324" y="47531"/>
                </a:cubicBezTo>
                <a:cubicBezTo>
                  <a:pt x="307665" y="43161"/>
                  <a:pt x="304629" y="39460"/>
                  <a:pt x="300540" y="36894"/>
                </a:cubicBezTo>
                <a:cubicBezTo>
                  <a:pt x="300183" y="36736"/>
                  <a:pt x="299858" y="36271"/>
                  <a:pt x="299712" y="35885"/>
                </a:cubicBezTo>
                <a:cubicBezTo>
                  <a:pt x="299468" y="35242"/>
                  <a:pt x="299532" y="34630"/>
                  <a:pt x="299905" y="34047"/>
                </a:cubicBezTo>
                <a:cubicBezTo>
                  <a:pt x="300568" y="33060"/>
                  <a:pt x="301914" y="32696"/>
                  <a:pt x="302904" y="33350"/>
                </a:cubicBezTo>
                <a:close/>
                <a:moveTo>
                  <a:pt x="312225" y="17737"/>
                </a:moveTo>
                <a:lnTo>
                  <a:pt x="323298" y="26939"/>
                </a:lnTo>
                <a:lnTo>
                  <a:pt x="330644" y="39442"/>
                </a:lnTo>
                <a:lnTo>
                  <a:pt x="333469" y="53253"/>
                </a:lnTo>
                <a:lnTo>
                  <a:pt x="331582" y="67189"/>
                </a:lnTo>
                <a:cubicBezTo>
                  <a:pt x="331281" y="68339"/>
                  <a:pt x="330040" y="68957"/>
                  <a:pt x="328892" y="68654"/>
                </a:cubicBezTo>
                <a:cubicBezTo>
                  <a:pt x="327823" y="68172"/>
                  <a:pt x="327253" y="67057"/>
                  <a:pt x="327554" y="65908"/>
                </a:cubicBezTo>
                <a:cubicBezTo>
                  <a:pt x="330052" y="57712"/>
                  <a:pt x="329865" y="49056"/>
                  <a:pt x="326774" y="40910"/>
                </a:cubicBezTo>
                <a:cubicBezTo>
                  <a:pt x="323634" y="32636"/>
                  <a:pt x="317754" y="25697"/>
                  <a:pt x="310191" y="21319"/>
                </a:cubicBezTo>
                <a:cubicBezTo>
                  <a:pt x="309656" y="21078"/>
                  <a:pt x="309380" y="20740"/>
                  <a:pt x="309184" y="20222"/>
                </a:cubicBezTo>
                <a:cubicBezTo>
                  <a:pt x="308987" y="19705"/>
                  <a:pt x="309049" y="19090"/>
                  <a:pt x="309418" y="18506"/>
                </a:cubicBezTo>
                <a:cubicBezTo>
                  <a:pt x="309898" y="17437"/>
                  <a:pt x="311237" y="17076"/>
                  <a:pt x="312225" y="17737"/>
                </a:cubicBezTo>
                <a:close/>
                <a:moveTo>
                  <a:pt x="322945" y="332"/>
                </a:moveTo>
                <a:cubicBezTo>
                  <a:pt x="335412" y="7694"/>
                  <a:pt x="344628" y="18649"/>
                  <a:pt x="349765" y="32185"/>
                </a:cubicBezTo>
                <a:cubicBezTo>
                  <a:pt x="354804" y="45463"/>
                  <a:pt x="355257" y="59596"/>
                  <a:pt x="351155" y="73098"/>
                </a:cubicBezTo>
                <a:cubicBezTo>
                  <a:pt x="350847" y="74247"/>
                  <a:pt x="349595" y="74870"/>
                  <a:pt x="348440" y="74571"/>
                </a:cubicBezTo>
                <a:cubicBezTo>
                  <a:pt x="347415" y="74222"/>
                  <a:pt x="346665" y="73032"/>
                  <a:pt x="347022" y="72012"/>
                </a:cubicBezTo>
                <a:cubicBezTo>
                  <a:pt x="350848" y="59351"/>
                  <a:pt x="350429" y="46091"/>
                  <a:pt x="345732" y="33715"/>
                </a:cubicBezTo>
                <a:cubicBezTo>
                  <a:pt x="340938" y="21082"/>
                  <a:pt x="332275" y="10802"/>
                  <a:pt x="320704" y="3837"/>
                </a:cubicBezTo>
                <a:cubicBezTo>
                  <a:pt x="320346" y="3678"/>
                  <a:pt x="320020" y="3212"/>
                  <a:pt x="319874" y="2825"/>
                </a:cubicBezTo>
                <a:cubicBezTo>
                  <a:pt x="319629" y="2181"/>
                  <a:pt x="319693" y="1566"/>
                  <a:pt x="320067" y="982"/>
                </a:cubicBezTo>
                <a:cubicBezTo>
                  <a:pt x="320603" y="42"/>
                  <a:pt x="321952" y="-323"/>
                  <a:pt x="322945" y="3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6177" tIns="76177" rIns="76177" bIns="7617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9700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133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27" name="Rad 444"/>
          <p:cNvSpPr/>
          <p:nvPr userDrawn="1"/>
        </p:nvSpPr>
        <p:spPr>
          <a:xfrm>
            <a:off x="2295843" y="5466407"/>
            <a:ext cx="302319" cy="192000"/>
          </a:xfrm>
          <a:custGeom>
            <a:avLst/>
            <a:gdLst/>
            <a:ahLst/>
            <a:cxnLst/>
            <a:rect l="l" t="t" r="r" b="b"/>
            <a:pathLst>
              <a:path w="226739" h="144000">
                <a:moveTo>
                  <a:pt x="195209" y="47175"/>
                </a:moveTo>
                <a:lnTo>
                  <a:pt x="221773" y="47175"/>
                </a:lnTo>
                <a:cubicBezTo>
                  <a:pt x="223561" y="47175"/>
                  <a:pt x="225011" y="48425"/>
                  <a:pt x="225011" y="49966"/>
                </a:cubicBezTo>
                <a:cubicBezTo>
                  <a:pt x="225011" y="51507"/>
                  <a:pt x="223561" y="52757"/>
                  <a:pt x="221773" y="52757"/>
                </a:cubicBezTo>
                <a:lnTo>
                  <a:pt x="195209" y="52757"/>
                </a:lnTo>
                <a:cubicBezTo>
                  <a:pt x="193420" y="52757"/>
                  <a:pt x="191971" y="51507"/>
                  <a:pt x="191971" y="49966"/>
                </a:cubicBezTo>
                <a:cubicBezTo>
                  <a:pt x="191971" y="48425"/>
                  <a:pt x="193420" y="47175"/>
                  <a:pt x="195209" y="47175"/>
                </a:cubicBezTo>
                <a:close/>
                <a:moveTo>
                  <a:pt x="157056" y="47175"/>
                </a:moveTo>
                <a:lnTo>
                  <a:pt x="157174" y="47175"/>
                </a:lnTo>
                <a:lnTo>
                  <a:pt x="183620" y="47175"/>
                </a:lnTo>
                <a:lnTo>
                  <a:pt x="183737" y="47175"/>
                </a:lnTo>
                <a:cubicBezTo>
                  <a:pt x="185526" y="47175"/>
                  <a:pt x="186976" y="48425"/>
                  <a:pt x="186976" y="49966"/>
                </a:cubicBezTo>
                <a:cubicBezTo>
                  <a:pt x="186976" y="51507"/>
                  <a:pt x="185526" y="52757"/>
                  <a:pt x="183737" y="52757"/>
                </a:cubicBezTo>
                <a:lnTo>
                  <a:pt x="183620" y="52757"/>
                </a:lnTo>
                <a:lnTo>
                  <a:pt x="157174" y="52757"/>
                </a:lnTo>
                <a:lnTo>
                  <a:pt x="157056" y="52757"/>
                </a:lnTo>
                <a:cubicBezTo>
                  <a:pt x="155268" y="52757"/>
                  <a:pt x="153818" y="51507"/>
                  <a:pt x="153818" y="49966"/>
                </a:cubicBezTo>
                <a:cubicBezTo>
                  <a:pt x="153818" y="48425"/>
                  <a:pt x="155268" y="47175"/>
                  <a:pt x="157056" y="47175"/>
                </a:cubicBezTo>
                <a:close/>
                <a:moveTo>
                  <a:pt x="119021" y="47175"/>
                </a:moveTo>
                <a:lnTo>
                  <a:pt x="145585" y="47175"/>
                </a:lnTo>
                <a:lnTo>
                  <a:pt x="147875" y="47993"/>
                </a:lnTo>
                <a:lnTo>
                  <a:pt x="148823" y="49966"/>
                </a:lnTo>
                <a:lnTo>
                  <a:pt x="147875" y="51940"/>
                </a:lnTo>
                <a:cubicBezTo>
                  <a:pt x="147289" y="52445"/>
                  <a:pt x="146479" y="52757"/>
                  <a:pt x="145585" y="52757"/>
                </a:cubicBezTo>
                <a:lnTo>
                  <a:pt x="119021" y="52757"/>
                </a:lnTo>
                <a:cubicBezTo>
                  <a:pt x="117233" y="52757"/>
                  <a:pt x="115783" y="51507"/>
                  <a:pt x="115783" y="49966"/>
                </a:cubicBezTo>
                <a:cubicBezTo>
                  <a:pt x="115783" y="48425"/>
                  <a:pt x="117233" y="47175"/>
                  <a:pt x="119021" y="47175"/>
                </a:cubicBezTo>
                <a:close/>
                <a:moveTo>
                  <a:pt x="43093" y="47175"/>
                </a:moveTo>
                <a:lnTo>
                  <a:pt x="69657" y="47175"/>
                </a:lnTo>
                <a:lnTo>
                  <a:pt x="71947" y="47993"/>
                </a:lnTo>
                <a:lnTo>
                  <a:pt x="72895" y="49966"/>
                </a:lnTo>
                <a:lnTo>
                  <a:pt x="71947" y="51940"/>
                </a:lnTo>
                <a:cubicBezTo>
                  <a:pt x="71360" y="52445"/>
                  <a:pt x="70551" y="52757"/>
                  <a:pt x="69657" y="52757"/>
                </a:cubicBezTo>
                <a:lnTo>
                  <a:pt x="43093" y="52757"/>
                </a:lnTo>
                <a:cubicBezTo>
                  <a:pt x="41304" y="52757"/>
                  <a:pt x="39855" y="51507"/>
                  <a:pt x="39855" y="49966"/>
                </a:cubicBezTo>
                <a:cubicBezTo>
                  <a:pt x="39855" y="48425"/>
                  <a:pt x="41304" y="47175"/>
                  <a:pt x="43093" y="47175"/>
                </a:cubicBezTo>
                <a:close/>
                <a:moveTo>
                  <a:pt x="4940" y="47175"/>
                </a:moveTo>
                <a:lnTo>
                  <a:pt x="31504" y="47175"/>
                </a:lnTo>
                <a:cubicBezTo>
                  <a:pt x="33293" y="47175"/>
                  <a:pt x="34742" y="48425"/>
                  <a:pt x="34742" y="49966"/>
                </a:cubicBezTo>
                <a:cubicBezTo>
                  <a:pt x="34742" y="51507"/>
                  <a:pt x="33293" y="52757"/>
                  <a:pt x="31504" y="52757"/>
                </a:cubicBezTo>
                <a:lnTo>
                  <a:pt x="4940" y="52757"/>
                </a:lnTo>
                <a:cubicBezTo>
                  <a:pt x="3152" y="52757"/>
                  <a:pt x="1702" y="51507"/>
                  <a:pt x="1702" y="49966"/>
                </a:cubicBezTo>
                <a:cubicBezTo>
                  <a:pt x="1702" y="48425"/>
                  <a:pt x="3152" y="47175"/>
                  <a:pt x="4940" y="47175"/>
                </a:cubicBezTo>
                <a:close/>
                <a:moveTo>
                  <a:pt x="95068" y="19385"/>
                </a:moveTo>
                <a:cubicBezTo>
                  <a:pt x="96206" y="19385"/>
                  <a:pt x="97128" y="20378"/>
                  <a:pt x="97128" y="21603"/>
                </a:cubicBezTo>
                <a:lnTo>
                  <a:pt x="97146" y="21603"/>
                </a:lnTo>
                <a:lnTo>
                  <a:pt x="99270" y="47175"/>
                </a:lnTo>
                <a:lnTo>
                  <a:pt x="107432" y="47175"/>
                </a:lnTo>
                <a:lnTo>
                  <a:pt x="107809" y="47175"/>
                </a:lnTo>
                <a:cubicBezTo>
                  <a:pt x="109598" y="47175"/>
                  <a:pt x="111048" y="48425"/>
                  <a:pt x="111048" y="49966"/>
                </a:cubicBezTo>
                <a:cubicBezTo>
                  <a:pt x="111048" y="51507"/>
                  <a:pt x="109598" y="52757"/>
                  <a:pt x="107809" y="52757"/>
                </a:cubicBezTo>
                <a:lnTo>
                  <a:pt x="107432" y="52757"/>
                </a:lnTo>
                <a:lnTo>
                  <a:pt x="99734" y="52757"/>
                </a:lnTo>
                <a:lnTo>
                  <a:pt x="105816" y="125991"/>
                </a:lnTo>
                <a:lnTo>
                  <a:pt x="118008" y="104378"/>
                </a:lnTo>
                <a:cubicBezTo>
                  <a:pt x="118295" y="103870"/>
                  <a:pt x="118705" y="103473"/>
                  <a:pt x="119205" y="103252"/>
                </a:cubicBezTo>
                <a:cubicBezTo>
                  <a:pt x="120149" y="102275"/>
                  <a:pt x="121674" y="102068"/>
                  <a:pt x="122893" y="102801"/>
                </a:cubicBezTo>
                <a:lnTo>
                  <a:pt x="137269" y="111447"/>
                </a:lnTo>
                <a:lnTo>
                  <a:pt x="155601" y="84196"/>
                </a:lnTo>
                <a:cubicBezTo>
                  <a:pt x="156131" y="83408"/>
                  <a:pt x="156960" y="82942"/>
                  <a:pt x="157848" y="82975"/>
                </a:cubicBezTo>
                <a:cubicBezTo>
                  <a:pt x="158075" y="82873"/>
                  <a:pt x="158314" y="82853"/>
                  <a:pt x="158551" y="82906"/>
                </a:cubicBezTo>
                <a:cubicBezTo>
                  <a:pt x="158624" y="82863"/>
                  <a:pt x="158690" y="82873"/>
                  <a:pt x="158756" y="82886"/>
                </a:cubicBezTo>
                <a:lnTo>
                  <a:pt x="158898" y="82945"/>
                </a:lnTo>
                <a:cubicBezTo>
                  <a:pt x="159855" y="83027"/>
                  <a:pt x="160727" y="83601"/>
                  <a:pt x="161205" y="84515"/>
                </a:cubicBezTo>
                <a:lnTo>
                  <a:pt x="170114" y="101524"/>
                </a:lnTo>
                <a:lnTo>
                  <a:pt x="200734" y="101524"/>
                </a:lnTo>
                <a:cubicBezTo>
                  <a:pt x="200839" y="101462"/>
                  <a:pt x="200948" y="101458"/>
                  <a:pt x="201058" y="101458"/>
                </a:cubicBezTo>
                <a:lnTo>
                  <a:pt x="221369" y="101458"/>
                </a:lnTo>
                <a:cubicBezTo>
                  <a:pt x="224335" y="101458"/>
                  <a:pt x="226739" y="103863"/>
                  <a:pt x="226739" y="106828"/>
                </a:cubicBezTo>
                <a:cubicBezTo>
                  <a:pt x="226739" y="109794"/>
                  <a:pt x="224335" y="112198"/>
                  <a:pt x="221369" y="112198"/>
                </a:cubicBezTo>
                <a:lnTo>
                  <a:pt x="201058" y="112198"/>
                </a:lnTo>
                <a:lnTo>
                  <a:pt x="200748" y="112136"/>
                </a:lnTo>
                <a:lnTo>
                  <a:pt x="170024" y="112136"/>
                </a:lnTo>
                <a:cubicBezTo>
                  <a:pt x="169584" y="112136"/>
                  <a:pt x="169166" y="112044"/>
                  <a:pt x="168790" y="111872"/>
                </a:cubicBezTo>
                <a:cubicBezTo>
                  <a:pt x="167482" y="112201"/>
                  <a:pt x="166086" y="111586"/>
                  <a:pt x="165429" y="110332"/>
                </a:cubicBezTo>
                <a:lnTo>
                  <a:pt x="157996" y="96141"/>
                </a:lnTo>
                <a:lnTo>
                  <a:pt x="141768" y="120264"/>
                </a:lnTo>
                <a:cubicBezTo>
                  <a:pt x="141499" y="120663"/>
                  <a:pt x="141154" y="120980"/>
                  <a:pt x="140752" y="121185"/>
                </a:cubicBezTo>
                <a:cubicBezTo>
                  <a:pt x="140750" y="121309"/>
                  <a:pt x="140696" y="121410"/>
                  <a:pt x="140636" y="121509"/>
                </a:cubicBezTo>
                <a:cubicBezTo>
                  <a:pt x="139757" y="122972"/>
                  <a:pt x="137858" y="123445"/>
                  <a:pt x="136396" y="122565"/>
                </a:cubicBezTo>
                <a:lnTo>
                  <a:pt x="122171" y="114010"/>
                </a:lnTo>
                <a:lnTo>
                  <a:pt x="106139" y="142428"/>
                </a:lnTo>
                <a:cubicBezTo>
                  <a:pt x="105301" y="143914"/>
                  <a:pt x="103416" y="144440"/>
                  <a:pt x="101929" y="143601"/>
                </a:cubicBezTo>
                <a:cubicBezTo>
                  <a:pt x="100859" y="142997"/>
                  <a:pt x="100287" y="141851"/>
                  <a:pt x="100388" y="140704"/>
                </a:cubicBezTo>
                <a:lnTo>
                  <a:pt x="100384" y="140698"/>
                </a:lnTo>
                <a:lnTo>
                  <a:pt x="94017" y="63137"/>
                </a:lnTo>
                <a:lnTo>
                  <a:pt x="86492" y="120494"/>
                </a:lnTo>
                <a:lnTo>
                  <a:pt x="86227" y="120456"/>
                </a:lnTo>
                <a:cubicBezTo>
                  <a:pt x="86206" y="120881"/>
                  <a:pt x="86082" y="121306"/>
                  <a:pt x="85862" y="121703"/>
                </a:cubicBezTo>
                <a:cubicBezTo>
                  <a:pt x="85034" y="123196"/>
                  <a:pt x="83153" y="123734"/>
                  <a:pt x="81660" y="122907"/>
                </a:cubicBezTo>
                <a:lnTo>
                  <a:pt x="62249" y="112136"/>
                </a:lnTo>
                <a:lnTo>
                  <a:pt x="25991" y="112136"/>
                </a:lnTo>
                <a:cubicBezTo>
                  <a:pt x="25890" y="112195"/>
                  <a:pt x="25786" y="112198"/>
                  <a:pt x="25681" y="112198"/>
                </a:cubicBezTo>
                <a:lnTo>
                  <a:pt x="5370" y="112198"/>
                </a:lnTo>
                <a:cubicBezTo>
                  <a:pt x="2404" y="112198"/>
                  <a:pt x="0" y="109794"/>
                  <a:pt x="0" y="106828"/>
                </a:cubicBezTo>
                <a:cubicBezTo>
                  <a:pt x="0" y="103863"/>
                  <a:pt x="2404" y="101458"/>
                  <a:pt x="5370" y="101458"/>
                </a:cubicBezTo>
                <a:lnTo>
                  <a:pt x="25681" y="101458"/>
                </a:lnTo>
                <a:lnTo>
                  <a:pt x="26005" y="101524"/>
                </a:lnTo>
                <a:lnTo>
                  <a:pt x="62697" y="101524"/>
                </a:lnTo>
                <a:lnTo>
                  <a:pt x="63720" y="101730"/>
                </a:lnTo>
                <a:cubicBezTo>
                  <a:pt x="63810" y="101729"/>
                  <a:pt x="63888" y="101761"/>
                  <a:pt x="63958" y="101806"/>
                </a:cubicBezTo>
                <a:cubicBezTo>
                  <a:pt x="64282" y="101826"/>
                  <a:pt x="64593" y="101937"/>
                  <a:pt x="64890" y="102102"/>
                </a:cubicBezTo>
                <a:lnTo>
                  <a:pt x="81083" y="111086"/>
                </a:lnTo>
                <a:lnTo>
                  <a:pt x="88827" y="52757"/>
                </a:lnTo>
                <a:lnTo>
                  <a:pt x="81246" y="52757"/>
                </a:lnTo>
                <a:lnTo>
                  <a:pt x="80869" y="52757"/>
                </a:lnTo>
                <a:cubicBezTo>
                  <a:pt x="79080" y="52757"/>
                  <a:pt x="77630" y="51507"/>
                  <a:pt x="77630" y="49966"/>
                </a:cubicBezTo>
                <a:cubicBezTo>
                  <a:pt x="77630" y="48425"/>
                  <a:pt x="79080" y="47175"/>
                  <a:pt x="80869" y="47175"/>
                </a:cubicBezTo>
                <a:lnTo>
                  <a:pt x="81246" y="47175"/>
                </a:lnTo>
                <a:lnTo>
                  <a:pt x="89568" y="47175"/>
                </a:lnTo>
                <a:lnTo>
                  <a:pt x="92963" y="21603"/>
                </a:lnTo>
                <a:lnTo>
                  <a:pt x="93008" y="21603"/>
                </a:lnTo>
                <a:cubicBezTo>
                  <a:pt x="93008" y="20378"/>
                  <a:pt x="93931" y="19385"/>
                  <a:pt x="95068" y="19385"/>
                </a:cubicBezTo>
                <a:close/>
                <a:moveTo>
                  <a:pt x="96004" y="0"/>
                </a:moveTo>
                <a:cubicBezTo>
                  <a:pt x="106780" y="0"/>
                  <a:pt x="115515" y="8735"/>
                  <a:pt x="115515" y="19510"/>
                </a:cubicBezTo>
                <a:cubicBezTo>
                  <a:pt x="115515" y="26170"/>
                  <a:pt x="112178" y="32051"/>
                  <a:pt x="106880" y="35275"/>
                </a:cubicBezTo>
                <a:lnTo>
                  <a:pt x="105151" y="30630"/>
                </a:lnTo>
                <a:cubicBezTo>
                  <a:pt x="108533" y="28109"/>
                  <a:pt x="110606" y="24052"/>
                  <a:pt x="110606" y="19510"/>
                </a:cubicBezTo>
                <a:cubicBezTo>
                  <a:pt x="110606" y="11446"/>
                  <a:pt x="104069" y="4909"/>
                  <a:pt x="96004" y="4909"/>
                </a:cubicBezTo>
                <a:cubicBezTo>
                  <a:pt x="87939" y="4909"/>
                  <a:pt x="81402" y="11446"/>
                  <a:pt x="81402" y="19510"/>
                </a:cubicBezTo>
                <a:cubicBezTo>
                  <a:pt x="81402" y="24052"/>
                  <a:pt x="83475" y="28109"/>
                  <a:pt x="86857" y="30630"/>
                </a:cubicBezTo>
                <a:lnTo>
                  <a:pt x="85128" y="35275"/>
                </a:lnTo>
                <a:cubicBezTo>
                  <a:pt x="79830" y="32051"/>
                  <a:pt x="76493" y="26170"/>
                  <a:pt x="76493" y="19510"/>
                </a:cubicBezTo>
                <a:cubicBezTo>
                  <a:pt x="76493" y="8735"/>
                  <a:pt x="85228" y="0"/>
                  <a:pt x="960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28" name="Freeform 3011"/>
          <p:cNvSpPr>
            <a:spLocks noChangeAspect="1"/>
          </p:cNvSpPr>
          <p:nvPr userDrawn="1"/>
        </p:nvSpPr>
        <p:spPr bwMode="auto">
          <a:xfrm>
            <a:off x="8265894" y="5466381"/>
            <a:ext cx="194572" cy="192000"/>
          </a:xfrm>
          <a:custGeom>
            <a:avLst/>
            <a:gdLst/>
            <a:ahLst/>
            <a:cxnLst/>
            <a:rect l="l" t="t" r="r" b="b"/>
            <a:pathLst>
              <a:path w="145929" h="144000">
                <a:moveTo>
                  <a:pt x="91470" y="118488"/>
                </a:moveTo>
                <a:cubicBezTo>
                  <a:pt x="93033" y="118962"/>
                  <a:pt x="93128" y="120124"/>
                  <a:pt x="93128" y="121307"/>
                </a:cubicBezTo>
                <a:lnTo>
                  <a:pt x="92883" y="121899"/>
                </a:lnTo>
                <a:close/>
                <a:moveTo>
                  <a:pt x="94911" y="98446"/>
                </a:moveTo>
                <a:cubicBezTo>
                  <a:pt x="99762" y="101458"/>
                  <a:pt x="103351" y="105831"/>
                  <a:pt x="105351" y="111101"/>
                </a:cubicBezTo>
                <a:cubicBezTo>
                  <a:pt x="107253" y="116114"/>
                  <a:pt x="107551" y="121590"/>
                  <a:pt x="106129" y="126835"/>
                </a:cubicBezTo>
                <a:cubicBezTo>
                  <a:pt x="105822" y="127981"/>
                  <a:pt x="104704" y="128552"/>
                  <a:pt x="103552" y="128254"/>
                </a:cubicBezTo>
                <a:cubicBezTo>
                  <a:pt x="102401" y="127956"/>
                  <a:pt x="101702" y="126897"/>
                  <a:pt x="102009" y="125751"/>
                </a:cubicBezTo>
                <a:cubicBezTo>
                  <a:pt x="103156" y="121346"/>
                  <a:pt x="102941" y="116869"/>
                  <a:pt x="101331" y="112627"/>
                </a:cubicBezTo>
                <a:cubicBezTo>
                  <a:pt x="99672" y="108257"/>
                  <a:pt x="96636" y="104556"/>
                  <a:pt x="92547" y="101990"/>
                </a:cubicBezTo>
                <a:cubicBezTo>
                  <a:pt x="92190" y="101832"/>
                  <a:pt x="91865" y="101367"/>
                  <a:pt x="91719" y="100981"/>
                </a:cubicBezTo>
                <a:cubicBezTo>
                  <a:pt x="91475" y="100338"/>
                  <a:pt x="91539" y="99726"/>
                  <a:pt x="91912" y="99143"/>
                </a:cubicBezTo>
                <a:cubicBezTo>
                  <a:pt x="92575" y="98156"/>
                  <a:pt x="93921" y="97792"/>
                  <a:pt x="94911" y="98446"/>
                </a:cubicBezTo>
                <a:close/>
                <a:moveTo>
                  <a:pt x="104232" y="82833"/>
                </a:moveTo>
                <a:lnTo>
                  <a:pt x="115305" y="92035"/>
                </a:lnTo>
                <a:lnTo>
                  <a:pt x="122651" y="104538"/>
                </a:lnTo>
                <a:lnTo>
                  <a:pt x="125476" y="118349"/>
                </a:lnTo>
                <a:lnTo>
                  <a:pt x="123589" y="132285"/>
                </a:lnTo>
                <a:cubicBezTo>
                  <a:pt x="123288" y="133435"/>
                  <a:pt x="122047" y="134053"/>
                  <a:pt x="120899" y="133750"/>
                </a:cubicBezTo>
                <a:cubicBezTo>
                  <a:pt x="119830" y="133268"/>
                  <a:pt x="119260" y="132153"/>
                  <a:pt x="119561" y="131004"/>
                </a:cubicBezTo>
                <a:cubicBezTo>
                  <a:pt x="122059" y="122808"/>
                  <a:pt x="121872" y="114152"/>
                  <a:pt x="118781" y="106006"/>
                </a:cubicBezTo>
                <a:cubicBezTo>
                  <a:pt x="115641" y="97732"/>
                  <a:pt x="109761" y="90793"/>
                  <a:pt x="102198" y="86415"/>
                </a:cubicBezTo>
                <a:cubicBezTo>
                  <a:pt x="101663" y="86174"/>
                  <a:pt x="101387" y="85836"/>
                  <a:pt x="101191" y="85318"/>
                </a:cubicBezTo>
                <a:cubicBezTo>
                  <a:pt x="100994" y="84801"/>
                  <a:pt x="101056" y="84186"/>
                  <a:pt x="101425" y="83602"/>
                </a:cubicBezTo>
                <a:cubicBezTo>
                  <a:pt x="101905" y="82533"/>
                  <a:pt x="103244" y="82172"/>
                  <a:pt x="104232" y="82833"/>
                </a:cubicBezTo>
                <a:close/>
                <a:moveTo>
                  <a:pt x="114952" y="65428"/>
                </a:moveTo>
                <a:cubicBezTo>
                  <a:pt x="127419" y="72790"/>
                  <a:pt x="136635" y="83745"/>
                  <a:pt x="141772" y="97281"/>
                </a:cubicBezTo>
                <a:cubicBezTo>
                  <a:pt x="146811" y="110559"/>
                  <a:pt x="147264" y="124692"/>
                  <a:pt x="143162" y="138194"/>
                </a:cubicBezTo>
                <a:cubicBezTo>
                  <a:pt x="142854" y="139343"/>
                  <a:pt x="141602" y="139966"/>
                  <a:pt x="140447" y="139667"/>
                </a:cubicBezTo>
                <a:cubicBezTo>
                  <a:pt x="139422" y="139318"/>
                  <a:pt x="138672" y="138128"/>
                  <a:pt x="139029" y="137108"/>
                </a:cubicBezTo>
                <a:cubicBezTo>
                  <a:pt x="142855" y="124447"/>
                  <a:pt x="142436" y="111187"/>
                  <a:pt x="137739" y="98811"/>
                </a:cubicBezTo>
                <a:cubicBezTo>
                  <a:pt x="132945" y="86178"/>
                  <a:pt x="124282" y="75898"/>
                  <a:pt x="112711" y="68933"/>
                </a:cubicBezTo>
                <a:cubicBezTo>
                  <a:pt x="112353" y="68774"/>
                  <a:pt x="112027" y="68308"/>
                  <a:pt x="111881" y="67921"/>
                </a:cubicBezTo>
                <a:cubicBezTo>
                  <a:pt x="111636" y="67277"/>
                  <a:pt x="111700" y="66662"/>
                  <a:pt x="112074" y="66078"/>
                </a:cubicBezTo>
                <a:cubicBezTo>
                  <a:pt x="112610" y="65138"/>
                  <a:pt x="113959" y="64773"/>
                  <a:pt x="114952" y="65428"/>
                </a:cubicBezTo>
                <a:close/>
                <a:moveTo>
                  <a:pt x="60064" y="55515"/>
                </a:moveTo>
                <a:cubicBezTo>
                  <a:pt x="60494" y="55515"/>
                  <a:pt x="60923" y="55830"/>
                  <a:pt x="61209" y="56461"/>
                </a:cubicBezTo>
                <a:lnTo>
                  <a:pt x="65718" y="60321"/>
                </a:lnTo>
                <a:cubicBezTo>
                  <a:pt x="66362" y="60873"/>
                  <a:pt x="66362" y="60873"/>
                  <a:pt x="66362" y="60873"/>
                </a:cubicBezTo>
                <a:lnTo>
                  <a:pt x="74878" y="56461"/>
                </a:lnTo>
                <a:cubicBezTo>
                  <a:pt x="76095" y="55830"/>
                  <a:pt x="76095" y="55830"/>
                  <a:pt x="76095" y="55830"/>
                </a:cubicBezTo>
                <a:cubicBezTo>
                  <a:pt x="77240" y="55200"/>
                  <a:pt x="78385" y="55830"/>
                  <a:pt x="78957" y="56461"/>
                </a:cubicBezTo>
                <a:cubicBezTo>
                  <a:pt x="79530" y="57091"/>
                  <a:pt x="79530" y="58352"/>
                  <a:pt x="78957" y="59612"/>
                </a:cubicBezTo>
                <a:cubicBezTo>
                  <a:pt x="65217" y="80412"/>
                  <a:pt x="65217" y="80412"/>
                  <a:pt x="65217" y="80412"/>
                </a:cubicBezTo>
                <a:lnTo>
                  <a:pt x="65217" y="96800"/>
                </a:lnTo>
                <a:lnTo>
                  <a:pt x="60637" y="81909"/>
                </a:lnTo>
                <a:cubicBezTo>
                  <a:pt x="60637" y="79782"/>
                  <a:pt x="60637" y="79782"/>
                  <a:pt x="60637" y="79782"/>
                </a:cubicBezTo>
                <a:cubicBezTo>
                  <a:pt x="60637" y="79152"/>
                  <a:pt x="61209" y="79152"/>
                  <a:pt x="61209" y="78521"/>
                </a:cubicBezTo>
                <a:lnTo>
                  <a:pt x="69726" y="65836"/>
                </a:lnTo>
                <a:cubicBezTo>
                  <a:pt x="70942" y="64024"/>
                  <a:pt x="70942" y="64024"/>
                  <a:pt x="70942" y="64024"/>
                </a:cubicBezTo>
                <a:cubicBezTo>
                  <a:pt x="66362" y="66546"/>
                  <a:pt x="65217" y="65915"/>
                  <a:pt x="64645" y="65285"/>
                </a:cubicBezTo>
                <a:lnTo>
                  <a:pt x="60064" y="60873"/>
                </a:lnTo>
                <a:lnTo>
                  <a:pt x="55484" y="65285"/>
                </a:lnTo>
                <a:cubicBezTo>
                  <a:pt x="54912" y="65915"/>
                  <a:pt x="53767" y="65915"/>
                  <a:pt x="53194" y="65285"/>
                </a:cubicBezTo>
                <a:lnTo>
                  <a:pt x="48614" y="60873"/>
                </a:lnTo>
                <a:lnTo>
                  <a:pt x="43604" y="65836"/>
                </a:lnTo>
                <a:cubicBezTo>
                  <a:pt x="42889" y="66546"/>
                  <a:pt x="42889" y="66546"/>
                  <a:pt x="42889" y="66546"/>
                </a:cubicBezTo>
                <a:cubicBezTo>
                  <a:pt x="42316" y="66546"/>
                  <a:pt x="41171" y="67176"/>
                  <a:pt x="40599" y="66546"/>
                </a:cubicBezTo>
                <a:lnTo>
                  <a:pt x="45179" y="77339"/>
                </a:lnTo>
                <a:cubicBezTo>
                  <a:pt x="46324" y="79152"/>
                  <a:pt x="46324" y="79152"/>
                  <a:pt x="46324" y="79152"/>
                </a:cubicBezTo>
                <a:cubicBezTo>
                  <a:pt x="46331" y="79159"/>
                  <a:pt x="46897" y="79786"/>
                  <a:pt x="46897" y="80412"/>
                </a:cubicBezTo>
                <a:lnTo>
                  <a:pt x="46897" y="94752"/>
                </a:lnTo>
                <a:cubicBezTo>
                  <a:pt x="46897" y="96800"/>
                  <a:pt x="46897" y="96800"/>
                  <a:pt x="46897" y="96800"/>
                </a:cubicBezTo>
                <a:lnTo>
                  <a:pt x="42316" y="83012"/>
                </a:lnTo>
                <a:cubicBezTo>
                  <a:pt x="42316" y="81042"/>
                  <a:pt x="42316" y="81042"/>
                  <a:pt x="42316" y="81042"/>
                </a:cubicBezTo>
                <a:cubicBezTo>
                  <a:pt x="28576" y="59612"/>
                  <a:pt x="28576" y="59612"/>
                  <a:pt x="28576" y="59612"/>
                </a:cubicBezTo>
                <a:cubicBezTo>
                  <a:pt x="28004" y="58982"/>
                  <a:pt x="28004" y="57721"/>
                  <a:pt x="28576" y="57091"/>
                </a:cubicBezTo>
                <a:cubicBezTo>
                  <a:pt x="29149" y="55830"/>
                  <a:pt x="30294" y="55830"/>
                  <a:pt x="31439" y="56461"/>
                </a:cubicBezTo>
                <a:lnTo>
                  <a:pt x="39955" y="60873"/>
                </a:lnTo>
                <a:cubicBezTo>
                  <a:pt x="41171" y="61503"/>
                  <a:pt x="41171" y="61503"/>
                  <a:pt x="41171" y="61503"/>
                </a:cubicBezTo>
                <a:lnTo>
                  <a:pt x="46682" y="57091"/>
                </a:lnTo>
                <a:cubicBezTo>
                  <a:pt x="47469" y="56461"/>
                  <a:pt x="47469" y="56461"/>
                  <a:pt x="47469" y="56461"/>
                </a:cubicBezTo>
                <a:cubicBezTo>
                  <a:pt x="48042" y="55200"/>
                  <a:pt x="49187" y="55830"/>
                  <a:pt x="50332" y="56461"/>
                </a:cubicBezTo>
                <a:lnTo>
                  <a:pt x="54339" y="60242"/>
                </a:lnTo>
                <a:lnTo>
                  <a:pt x="58919" y="56461"/>
                </a:lnTo>
                <a:cubicBezTo>
                  <a:pt x="59206" y="55830"/>
                  <a:pt x="59635" y="55515"/>
                  <a:pt x="60064" y="55515"/>
                </a:cubicBezTo>
                <a:close/>
                <a:moveTo>
                  <a:pt x="53767" y="4450"/>
                </a:moveTo>
                <a:cubicBezTo>
                  <a:pt x="26530" y="4450"/>
                  <a:pt x="4450" y="24127"/>
                  <a:pt x="4450" y="48400"/>
                </a:cubicBezTo>
                <a:cubicBezTo>
                  <a:pt x="4450" y="60398"/>
                  <a:pt x="9845" y="71273"/>
                  <a:pt x="18644" y="79137"/>
                </a:cubicBezTo>
                <a:lnTo>
                  <a:pt x="23411" y="84391"/>
                </a:lnTo>
                <a:lnTo>
                  <a:pt x="23452" y="84374"/>
                </a:lnTo>
                <a:lnTo>
                  <a:pt x="39932" y="102046"/>
                </a:lnTo>
                <a:cubicBezTo>
                  <a:pt x="40650" y="101743"/>
                  <a:pt x="41427" y="101600"/>
                  <a:pt x="42226" y="101600"/>
                </a:cubicBezTo>
                <a:cubicBezTo>
                  <a:pt x="65308" y="101600"/>
                  <a:pt x="65308" y="101600"/>
                  <a:pt x="65308" y="101600"/>
                </a:cubicBezTo>
                <a:cubicBezTo>
                  <a:pt x="66046" y="101600"/>
                  <a:pt x="66765" y="101722"/>
                  <a:pt x="67435" y="101988"/>
                </a:cubicBezTo>
                <a:lnTo>
                  <a:pt x="83335" y="84938"/>
                </a:lnTo>
                <a:lnTo>
                  <a:pt x="83380" y="84957"/>
                </a:lnTo>
                <a:lnTo>
                  <a:pt x="87604" y="80302"/>
                </a:lnTo>
                <a:lnTo>
                  <a:pt x="87789" y="80161"/>
                </a:lnTo>
                <a:lnTo>
                  <a:pt x="88243" y="79674"/>
                </a:lnTo>
                <a:lnTo>
                  <a:pt x="88286" y="79714"/>
                </a:lnTo>
                <a:cubicBezTo>
                  <a:pt x="97432" y="71784"/>
                  <a:pt x="103083" y="60680"/>
                  <a:pt x="103083" y="48400"/>
                </a:cubicBezTo>
                <a:cubicBezTo>
                  <a:pt x="103083" y="24127"/>
                  <a:pt x="81004" y="4450"/>
                  <a:pt x="53767" y="4450"/>
                </a:cubicBezTo>
                <a:close/>
                <a:moveTo>
                  <a:pt x="53767" y="0"/>
                </a:moveTo>
                <a:cubicBezTo>
                  <a:pt x="83461" y="0"/>
                  <a:pt x="107533" y="21669"/>
                  <a:pt x="107533" y="48400"/>
                </a:cubicBezTo>
                <a:cubicBezTo>
                  <a:pt x="107533" y="61856"/>
                  <a:pt x="101433" y="74029"/>
                  <a:pt x="91543" y="82751"/>
                </a:cubicBezTo>
                <a:lnTo>
                  <a:pt x="91563" y="82770"/>
                </a:lnTo>
                <a:lnTo>
                  <a:pt x="71088" y="104726"/>
                </a:lnTo>
                <a:cubicBezTo>
                  <a:pt x="72169" y="106154"/>
                  <a:pt x="72809" y="108020"/>
                  <a:pt x="72809" y="110112"/>
                </a:cubicBezTo>
                <a:lnTo>
                  <a:pt x="72809" y="124096"/>
                </a:lnTo>
                <a:cubicBezTo>
                  <a:pt x="72809" y="128083"/>
                  <a:pt x="69770" y="131537"/>
                  <a:pt x="66061" y="131916"/>
                </a:cubicBezTo>
                <a:cubicBezTo>
                  <a:pt x="65566" y="133502"/>
                  <a:pt x="64755" y="136100"/>
                  <a:pt x="63426" y="140359"/>
                </a:cubicBezTo>
                <a:cubicBezTo>
                  <a:pt x="63426" y="140966"/>
                  <a:pt x="62858" y="141572"/>
                  <a:pt x="62290" y="141572"/>
                </a:cubicBezTo>
                <a:cubicBezTo>
                  <a:pt x="62283" y="141574"/>
                  <a:pt x="62063" y="141642"/>
                  <a:pt x="54335" y="144000"/>
                </a:cubicBezTo>
                <a:cubicBezTo>
                  <a:pt x="53192" y="143998"/>
                  <a:pt x="52978" y="143933"/>
                  <a:pt x="45244" y="141572"/>
                </a:cubicBezTo>
                <a:cubicBezTo>
                  <a:pt x="44676" y="141572"/>
                  <a:pt x="44108" y="140966"/>
                  <a:pt x="44108" y="140359"/>
                </a:cubicBezTo>
                <a:cubicBezTo>
                  <a:pt x="44105" y="140352"/>
                  <a:pt x="44033" y="140119"/>
                  <a:pt x="41473" y="131916"/>
                </a:cubicBezTo>
                <a:cubicBezTo>
                  <a:pt x="37763" y="131537"/>
                  <a:pt x="34724" y="128083"/>
                  <a:pt x="34724" y="124096"/>
                </a:cubicBezTo>
                <a:lnTo>
                  <a:pt x="34724" y="111860"/>
                </a:lnTo>
                <a:cubicBezTo>
                  <a:pt x="34724" y="110112"/>
                  <a:pt x="34724" y="110112"/>
                  <a:pt x="34724" y="110112"/>
                </a:cubicBezTo>
                <a:cubicBezTo>
                  <a:pt x="34724" y="108084"/>
                  <a:pt x="35326" y="106268"/>
                  <a:pt x="36347" y="104858"/>
                </a:cubicBezTo>
                <a:lnTo>
                  <a:pt x="18380" y="85590"/>
                </a:lnTo>
                <a:lnTo>
                  <a:pt x="18324" y="85614"/>
                </a:lnTo>
                <a:lnTo>
                  <a:pt x="13687" y="80504"/>
                </a:lnTo>
                <a:cubicBezTo>
                  <a:pt x="5144" y="72032"/>
                  <a:pt x="0" y="60757"/>
                  <a:pt x="0" y="48400"/>
                </a:cubicBezTo>
                <a:cubicBezTo>
                  <a:pt x="0" y="21669"/>
                  <a:pt x="24072" y="0"/>
                  <a:pt x="537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 marL="0" marR="0" lvl="0" indent="0" algn="l" defTabSz="609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+mn-cs"/>
            </a:endParaRPr>
          </a:p>
        </p:txBody>
      </p:sp>
      <p:sp>
        <p:nvSpPr>
          <p:cNvPr id="29" name="Rechteck 15"/>
          <p:cNvSpPr>
            <a:spLocks noChangeAspect="1"/>
          </p:cNvSpPr>
          <p:nvPr userDrawn="1"/>
        </p:nvSpPr>
        <p:spPr>
          <a:xfrm>
            <a:off x="1535494" y="5466861"/>
            <a:ext cx="187317" cy="192000"/>
          </a:xfrm>
          <a:custGeom>
            <a:avLst/>
            <a:gdLst/>
            <a:ahLst/>
            <a:cxnLst/>
            <a:rect l="l" t="t" r="r" b="b"/>
            <a:pathLst>
              <a:path w="2880000" h="2952000">
                <a:moveTo>
                  <a:pt x="0" y="0"/>
                </a:moveTo>
                <a:lnTo>
                  <a:pt x="144000" y="0"/>
                </a:lnTo>
                <a:lnTo>
                  <a:pt x="144000" y="2485477"/>
                </a:lnTo>
                <a:cubicBezTo>
                  <a:pt x="444309" y="2466093"/>
                  <a:pt x="723884" y="2394104"/>
                  <a:pt x="966815" y="2283942"/>
                </a:cubicBezTo>
                <a:cubicBezTo>
                  <a:pt x="985912" y="2275783"/>
                  <a:pt x="1004775" y="2267003"/>
                  <a:pt x="1022798" y="2256385"/>
                </a:cubicBezTo>
                <a:cubicBezTo>
                  <a:pt x="1056146" y="2241969"/>
                  <a:pt x="1088061" y="2225377"/>
                  <a:pt x="1118929" y="2207596"/>
                </a:cubicBezTo>
                <a:cubicBezTo>
                  <a:pt x="1712525" y="1886753"/>
                  <a:pt x="2204161" y="1280449"/>
                  <a:pt x="2422454" y="507594"/>
                </a:cubicBezTo>
                <a:lnTo>
                  <a:pt x="2459624" y="350979"/>
                </a:lnTo>
                <a:lnTo>
                  <a:pt x="2433620" y="350979"/>
                </a:lnTo>
                <a:lnTo>
                  <a:pt x="2638159" y="116382"/>
                </a:lnTo>
                <a:lnTo>
                  <a:pt x="2842698" y="350979"/>
                </a:lnTo>
                <a:lnTo>
                  <a:pt x="2794888" y="350979"/>
                </a:lnTo>
                <a:cubicBezTo>
                  <a:pt x="2779795" y="432904"/>
                  <a:pt x="2759926" y="514661"/>
                  <a:pt x="2736841" y="596393"/>
                </a:cubicBezTo>
                <a:cubicBezTo>
                  <a:pt x="2364310" y="1915315"/>
                  <a:pt x="1274470" y="2801647"/>
                  <a:pt x="144000" y="2798931"/>
                </a:cubicBezTo>
                <a:lnTo>
                  <a:pt x="144000" y="2808000"/>
                </a:lnTo>
                <a:lnTo>
                  <a:pt x="2880000" y="2808000"/>
                </a:lnTo>
                <a:lnTo>
                  <a:pt x="2880000" y="2952000"/>
                </a:lnTo>
                <a:lnTo>
                  <a:pt x="0" y="2952000"/>
                </a:lnTo>
                <a:lnTo>
                  <a:pt x="0" y="2880000"/>
                </a:lnTo>
                <a:lnTo>
                  <a:pt x="0" y="280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20000" bIns="120000" rtlCol="0" anchor="t" anchorCtr="0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3154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30" name="Abgerundetes Rechteck 20"/>
          <p:cNvSpPr>
            <a:spLocks noChangeAspect="1"/>
          </p:cNvSpPr>
          <p:nvPr userDrawn="1"/>
        </p:nvSpPr>
        <p:spPr>
          <a:xfrm>
            <a:off x="3255949" y="5463456"/>
            <a:ext cx="151752" cy="192000"/>
          </a:xfrm>
          <a:custGeom>
            <a:avLst/>
            <a:gdLst/>
            <a:ahLst/>
            <a:cxnLst/>
            <a:rect l="l" t="t" r="r" b="b"/>
            <a:pathLst>
              <a:path w="3942080" h="4987626">
                <a:moveTo>
                  <a:pt x="2627944" y="2319651"/>
                </a:moveTo>
                <a:cubicBezTo>
                  <a:pt x="2542661" y="2600955"/>
                  <a:pt x="2280581" y="2804161"/>
                  <a:pt x="1971040" y="2804161"/>
                </a:cubicBezTo>
                <a:cubicBezTo>
                  <a:pt x="1664276" y="2804161"/>
                  <a:pt x="1404126" y="2604585"/>
                  <a:pt x="1316468" y="2327166"/>
                </a:cubicBezTo>
                <a:lnTo>
                  <a:pt x="975173" y="2363502"/>
                </a:lnTo>
                <a:lnTo>
                  <a:pt x="497690" y="2417724"/>
                </a:lnTo>
                <a:cubicBezTo>
                  <a:pt x="380588" y="2417724"/>
                  <a:pt x="306613" y="2487889"/>
                  <a:pt x="306613" y="2604991"/>
                </a:cubicBezTo>
                <a:lnTo>
                  <a:pt x="306613" y="2958294"/>
                </a:lnTo>
                <a:lnTo>
                  <a:pt x="306000" y="2958060"/>
                </a:lnTo>
                <a:lnTo>
                  <a:pt x="306000" y="3648332"/>
                </a:lnTo>
                <a:lnTo>
                  <a:pt x="694896" y="3648332"/>
                </a:lnTo>
                <a:lnTo>
                  <a:pt x="694896" y="3267270"/>
                </a:lnTo>
                <a:cubicBezTo>
                  <a:pt x="694896" y="3182770"/>
                  <a:pt x="763396" y="3114270"/>
                  <a:pt x="847896" y="3114270"/>
                </a:cubicBezTo>
                <a:cubicBezTo>
                  <a:pt x="932396" y="3114270"/>
                  <a:pt x="1000896" y="3182770"/>
                  <a:pt x="1000896" y="3267270"/>
                </a:cubicBezTo>
                <a:lnTo>
                  <a:pt x="1000896" y="3801332"/>
                </a:lnTo>
                <a:lnTo>
                  <a:pt x="1000896" y="4681626"/>
                </a:lnTo>
                <a:lnTo>
                  <a:pt x="2942796" y="4681626"/>
                </a:lnTo>
                <a:lnTo>
                  <a:pt x="2942796" y="3809317"/>
                </a:lnTo>
                <a:lnTo>
                  <a:pt x="2941184" y="3801332"/>
                </a:lnTo>
                <a:cubicBezTo>
                  <a:pt x="2941184" y="3798629"/>
                  <a:pt x="2941254" y="3795943"/>
                  <a:pt x="2942796" y="3793347"/>
                </a:cubicBezTo>
                <a:lnTo>
                  <a:pt x="2942796" y="3267270"/>
                </a:lnTo>
                <a:cubicBezTo>
                  <a:pt x="2942796" y="3182770"/>
                  <a:pt x="3011296" y="3114270"/>
                  <a:pt x="3095796" y="3114270"/>
                </a:cubicBezTo>
                <a:cubicBezTo>
                  <a:pt x="3180296" y="3114270"/>
                  <a:pt x="3248796" y="3182770"/>
                  <a:pt x="3248796" y="3267270"/>
                </a:cubicBezTo>
                <a:lnTo>
                  <a:pt x="3248796" y="3648332"/>
                </a:lnTo>
                <a:lnTo>
                  <a:pt x="3636080" y="3648332"/>
                </a:lnTo>
                <a:lnTo>
                  <a:pt x="3636080" y="2948657"/>
                </a:lnTo>
                <a:lnTo>
                  <a:pt x="3632109" y="2950173"/>
                </a:lnTo>
                <a:lnTo>
                  <a:pt x="3632109" y="2596870"/>
                </a:lnTo>
                <a:cubicBezTo>
                  <a:pt x="3632109" y="2479768"/>
                  <a:pt x="3558134" y="2409603"/>
                  <a:pt x="3441033" y="2409603"/>
                </a:cubicBezTo>
                <a:lnTo>
                  <a:pt x="2963550" y="2355381"/>
                </a:lnTo>
                <a:close/>
                <a:moveTo>
                  <a:pt x="2428875" y="1995718"/>
                </a:moveTo>
                <a:lnTo>
                  <a:pt x="2553771" y="2008076"/>
                </a:lnTo>
                <a:lnTo>
                  <a:pt x="2574039" y="2006182"/>
                </a:lnTo>
                <a:lnTo>
                  <a:pt x="3421284" y="2096385"/>
                </a:lnTo>
                <a:lnTo>
                  <a:pt x="3425728" y="2096357"/>
                </a:lnTo>
                <a:cubicBezTo>
                  <a:pt x="3663468" y="2096357"/>
                  <a:pt x="3938110" y="2302419"/>
                  <a:pt x="3938110" y="2540158"/>
                </a:cubicBezTo>
                <a:cubicBezTo>
                  <a:pt x="3938110" y="2544099"/>
                  <a:pt x="3938057" y="2548028"/>
                  <a:pt x="3937140" y="2551922"/>
                </a:cubicBezTo>
                <a:cubicBezTo>
                  <a:pt x="3941388" y="2559562"/>
                  <a:pt x="3942080" y="2567895"/>
                  <a:pt x="3942080" y="2576390"/>
                </a:cubicBezTo>
                <a:lnTo>
                  <a:pt x="3942080" y="3801332"/>
                </a:lnTo>
                <a:lnTo>
                  <a:pt x="3930057" y="3860887"/>
                </a:lnTo>
                <a:lnTo>
                  <a:pt x="3897267" y="3909520"/>
                </a:lnTo>
                <a:lnTo>
                  <a:pt x="3848635" y="3942309"/>
                </a:lnTo>
                <a:cubicBezTo>
                  <a:pt x="3830330" y="3950051"/>
                  <a:pt x="3810205" y="3954332"/>
                  <a:pt x="3789080" y="3954332"/>
                </a:cubicBezTo>
                <a:lnTo>
                  <a:pt x="3248796" y="3954332"/>
                </a:lnTo>
                <a:lnTo>
                  <a:pt x="3248796" y="4834626"/>
                </a:lnTo>
                <a:lnTo>
                  <a:pt x="3236773" y="4894181"/>
                </a:lnTo>
                <a:lnTo>
                  <a:pt x="3203984" y="4942814"/>
                </a:lnTo>
                <a:lnTo>
                  <a:pt x="3155351" y="4975603"/>
                </a:lnTo>
                <a:cubicBezTo>
                  <a:pt x="3137046" y="4983345"/>
                  <a:pt x="3116921" y="4987626"/>
                  <a:pt x="3095796" y="4987626"/>
                </a:cubicBezTo>
                <a:lnTo>
                  <a:pt x="847896" y="4987626"/>
                </a:lnTo>
                <a:cubicBezTo>
                  <a:pt x="805646" y="4987626"/>
                  <a:pt x="767396" y="4970501"/>
                  <a:pt x="739708" y="4942814"/>
                </a:cubicBezTo>
                <a:cubicBezTo>
                  <a:pt x="725864" y="4928970"/>
                  <a:pt x="714661" y="4912486"/>
                  <a:pt x="706919" y="4894181"/>
                </a:cubicBezTo>
                <a:cubicBezTo>
                  <a:pt x="699177" y="4875876"/>
                  <a:pt x="694896" y="4855751"/>
                  <a:pt x="694896" y="4834626"/>
                </a:cubicBezTo>
                <a:lnTo>
                  <a:pt x="694896" y="3954332"/>
                </a:lnTo>
                <a:lnTo>
                  <a:pt x="153000" y="3954332"/>
                </a:lnTo>
                <a:cubicBezTo>
                  <a:pt x="110750" y="3954332"/>
                  <a:pt x="72500" y="3937207"/>
                  <a:pt x="44812" y="3909520"/>
                </a:cubicBezTo>
                <a:cubicBezTo>
                  <a:pt x="30968" y="3895676"/>
                  <a:pt x="19765" y="3879192"/>
                  <a:pt x="12023" y="3860887"/>
                </a:cubicBezTo>
                <a:cubicBezTo>
                  <a:pt x="4281" y="3842582"/>
                  <a:pt x="0" y="3822457"/>
                  <a:pt x="0" y="3801332"/>
                </a:cubicBezTo>
                <a:lnTo>
                  <a:pt x="0" y="2576390"/>
                </a:lnTo>
                <a:lnTo>
                  <a:pt x="2080" y="2566084"/>
                </a:lnTo>
                <a:cubicBezTo>
                  <a:pt x="735" y="2560209"/>
                  <a:pt x="613" y="2554258"/>
                  <a:pt x="613" y="2548279"/>
                </a:cubicBezTo>
                <a:cubicBezTo>
                  <a:pt x="612" y="2310540"/>
                  <a:pt x="275254" y="2104478"/>
                  <a:pt x="512994" y="2104478"/>
                </a:cubicBezTo>
                <a:lnTo>
                  <a:pt x="517438" y="2104506"/>
                </a:lnTo>
                <a:lnTo>
                  <a:pt x="1364683" y="2014303"/>
                </a:lnTo>
                <a:lnTo>
                  <a:pt x="1372446" y="2015029"/>
                </a:lnTo>
                <a:lnTo>
                  <a:pt x="1492885" y="2003338"/>
                </a:lnTo>
                <a:cubicBezTo>
                  <a:pt x="1516224" y="2020562"/>
                  <a:pt x="1545254" y="2036215"/>
                  <a:pt x="1578994" y="2049782"/>
                </a:cubicBezTo>
                <a:lnTo>
                  <a:pt x="1572717" y="2112051"/>
                </a:lnTo>
                <a:cubicBezTo>
                  <a:pt x="1572717" y="2332039"/>
                  <a:pt x="1751052" y="2510374"/>
                  <a:pt x="1971040" y="2510374"/>
                </a:cubicBezTo>
                <a:cubicBezTo>
                  <a:pt x="2191028" y="2510374"/>
                  <a:pt x="2369363" y="2332039"/>
                  <a:pt x="2369363" y="2112051"/>
                </a:cubicBezTo>
                <a:lnTo>
                  <a:pt x="2363001" y="2048941"/>
                </a:lnTo>
                <a:close/>
                <a:moveTo>
                  <a:pt x="1997750" y="299878"/>
                </a:moveTo>
                <a:cubicBezTo>
                  <a:pt x="1636593" y="299878"/>
                  <a:pt x="1343818" y="592653"/>
                  <a:pt x="1343818" y="953810"/>
                </a:cubicBezTo>
                <a:cubicBezTo>
                  <a:pt x="1343818" y="1314967"/>
                  <a:pt x="1636593" y="1607742"/>
                  <a:pt x="1997750" y="1607742"/>
                </a:cubicBezTo>
                <a:cubicBezTo>
                  <a:pt x="2358907" y="1607742"/>
                  <a:pt x="2651682" y="1314967"/>
                  <a:pt x="2651682" y="953810"/>
                </a:cubicBezTo>
                <a:cubicBezTo>
                  <a:pt x="2651682" y="592653"/>
                  <a:pt x="2358907" y="299878"/>
                  <a:pt x="1997750" y="299878"/>
                </a:cubicBezTo>
                <a:close/>
                <a:moveTo>
                  <a:pt x="1997750" y="0"/>
                </a:moveTo>
                <a:cubicBezTo>
                  <a:pt x="2524525" y="0"/>
                  <a:pt x="2951560" y="427035"/>
                  <a:pt x="2951560" y="953810"/>
                </a:cubicBezTo>
                <a:cubicBezTo>
                  <a:pt x="2951560" y="1480585"/>
                  <a:pt x="2524525" y="1907620"/>
                  <a:pt x="1997750" y="1907620"/>
                </a:cubicBezTo>
                <a:cubicBezTo>
                  <a:pt x="1470975" y="1907620"/>
                  <a:pt x="1043940" y="1480585"/>
                  <a:pt x="1043940" y="953810"/>
                </a:cubicBezTo>
                <a:cubicBezTo>
                  <a:pt x="1043940" y="427035"/>
                  <a:pt x="1470975" y="0"/>
                  <a:pt x="1997750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rtlCol="0" anchor="ctr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33" name="Freeform 8">
            <a:hlinkClick r:id="" action="ppaction://noaction"/>
          </p:cNvPr>
          <p:cNvSpPr>
            <a:spLocks/>
          </p:cNvSpPr>
          <p:nvPr userDrawn="1"/>
        </p:nvSpPr>
        <p:spPr bwMode="auto">
          <a:xfrm>
            <a:off x="608959" y="5469219"/>
            <a:ext cx="413549" cy="336000"/>
          </a:xfrm>
          <a:custGeom>
            <a:avLst/>
            <a:gdLst/>
            <a:ahLst/>
            <a:cxnLst/>
            <a:rect l="l" t="t" r="r" b="b"/>
            <a:pathLst>
              <a:path w="310162" h="252000">
                <a:moveTo>
                  <a:pt x="226760" y="137340"/>
                </a:moveTo>
                <a:cubicBezTo>
                  <a:pt x="234168" y="136229"/>
                  <a:pt x="242006" y="139315"/>
                  <a:pt x="246396" y="146009"/>
                </a:cubicBezTo>
                <a:cubicBezTo>
                  <a:pt x="246400" y="146014"/>
                  <a:pt x="246879" y="146725"/>
                  <a:pt x="307431" y="236380"/>
                </a:cubicBezTo>
                <a:cubicBezTo>
                  <a:pt x="313284" y="245027"/>
                  <a:pt x="309382" y="252000"/>
                  <a:pt x="299070" y="252000"/>
                </a:cubicBezTo>
                <a:cubicBezTo>
                  <a:pt x="299063" y="252000"/>
                  <a:pt x="298104" y="252000"/>
                  <a:pt x="176442" y="252000"/>
                </a:cubicBezTo>
                <a:cubicBezTo>
                  <a:pt x="166130" y="252000"/>
                  <a:pt x="157490" y="243354"/>
                  <a:pt x="157490" y="233033"/>
                </a:cubicBezTo>
                <a:cubicBezTo>
                  <a:pt x="157490" y="233028"/>
                  <a:pt x="157490" y="232671"/>
                  <a:pt x="157490" y="210192"/>
                </a:cubicBezTo>
                <a:cubicBezTo>
                  <a:pt x="183338" y="209081"/>
                  <a:pt x="203890" y="187717"/>
                  <a:pt x="203890" y="161551"/>
                </a:cubicBezTo>
                <a:cubicBezTo>
                  <a:pt x="203890" y="157686"/>
                  <a:pt x="203441" y="153926"/>
                  <a:pt x="202477" y="150346"/>
                </a:cubicBezTo>
                <a:lnTo>
                  <a:pt x="219640" y="139872"/>
                </a:lnTo>
                <a:cubicBezTo>
                  <a:pt x="221870" y="138548"/>
                  <a:pt x="224291" y="137711"/>
                  <a:pt x="226760" y="137340"/>
                </a:cubicBezTo>
                <a:close/>
                <a:moveTo>
                  <a:pt x="83121" y="137340"/>
                </a:moveTo>
                <a:cubicBezTo>
                  <a:pt x="85590" y="137711"/>
                  <a:pt x="88011" y="138548"/>
                  <a:pt x="90240" y="139872"/>
                </a:cubicBezTo>
                <a:cubicBezTo>
                  <a:pt x="90247" y="139876"/>
                  <a:pt x="90565" y="140068"/>
                  <a:pt x="107541" y="150327"/>
                </a:cubicBezTo>
                <a:cubicBezTo>
                  <a:pt x="106573" y="153912"/>
                  <a:pt x="106123" y="157679"/>
                  <a:pt x="106123" y="161551"/>
                </a:cubicBezTo>
                <a:cubicBezTo>
                  <a:pt x="106123" y="187100"/>
                  <a:pt x="125717" y="208071"/>
                  <a:pt x="150716" y="210009"/>
                </a:cubicBezTo>
                <a:lnTo>
                  <a:pt x="150716" y="233033"/>
                </a:lnTo>
                <a:cubicBezTo>
                  <a:pt x="150716" y="243354"/>
                  <a:pt x="142355" y="252000"/>
                  <a:pt x="131765" y="252000"/>
                </a:cubicBezTo>
                <a:cubicBezTo>
                  <a:pt x="131754" y="252000"/>
                  <a:pt x="130624" y="252000"/>
                  <a:pt x="11093" y="252000"/>
                </a:cubicBezTo>
                <a:cubicBezTo>
                  <a:pt x="781" y="252000"/>
                  <a:pt x="-3121" y="245027"/>
                  <a:pt x="2732" y="236380"/>
                </a:cubicBezTo>
                <a:cubicBezTo>
                  <a:pt x="2737" y="236372"/>
                  <a:pt x="3301" y="235533"/>
                  <a:pt x="63486" y="146009"/>
                </a:cubicBezTo>
                <a:cubicBezTo>
                  <a:pt x="67876" y="139315"/>
                  <a:pt x="75714" y="136229"/>
                  <a:pt x="83121" y="137340"/>
                </a:cubicBezTo>
                <a:close/>
                <a:moveTo>
                  <a:pt x="154867" y="0"/>
                </a:moveTo>
                <a:cubicBezTo>
                  <a:pt x="158700" y="0"/>
                  <a:pt x="162532" y="2534"/>
                  <a:pt x="165459" y="7602"/>
                </a:cubicBezTo>
                <a:cubicBezTo>
                  <a:pt x="165463" y="7610"/>
                  <a:pt x="165987" y="8521"/>
                  <a:pt x="221481" y="105034"/>
                </a:cubicBezTo>
                <a:cubicBezTo>
                  <a:pt x="227334" y="115169"/>
                  <a:pt x="224826" y="128575"/>
                  <a:pt x="215907" y="134787"/>
                </a:cubicBezTo>
                <a:cubicBezTo>
                  <a:pt x="215897" y="134794"/>
                  <a:pt x="215533" y="135053"/>
                  <a:pt x="200950" y="145424"/>
                </a:cubicBezTo>
                <a:cubicBezTo>
                  <a:pt x="194462" y="126313"/>
                  <a:pt x="176329" y="112660"/>
                  <a:pt x="155007" y="112660"/>
                </a:cubicBezTo>
                <a:cubicBezTo>
                  <a:pt x="133685" y="112660"/>
                  <a:pt x="115551" y="126313"/>
                  <a:pt x="109064" y="145424"/>
                </a:cubicBezTo>
                <a:lnTo>
                  <a:pt x="94107" y="134787"/>
                </a:lnTo>
                <a:cubicBezTo>
                  <a:pt x="85188" y="128575"/>
                  <a:pt x="82679" y="115169"/>
                  <a:pt x="88532" y="105034"/>
                </a:cubicBezTo>
                <a:cubicBezTo>
                  <a:pt x="88537" y="105025"/>
                  <a:pt x="89059" y="104113"/>
                  <a:pt x="144276" y="7602"/>
                </a:cubicBezTo>
                <a:cubicBezTo>
                  <a:pt x="147203" y="2534"/>
                  <a:pt x="151035" y="0"/>
                  <a:pt x="1548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prstDash val="dash"/>
          </a:ln>
          <a:effectLst/>
        </p:spPr>
        <p:txBody>
          <a:bodyPr lIns="95232" tIns="49520" rIns="95232" bIns="49520" anchor="ctr"/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733" b="0" i="0" u="none" strike="noStrike" kern="1200" cap="none" spc="0" normalizeH="0" baseline="0" noProof="0">
              <a:ln>
                <a:noFill/>
              </a:ln>
              <a:solidFill>
                <a:srgbClr val="BEC8D2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35" name="Abgerundetes Rechteck 40"/>
          <p:cNvSpPr>
            <a:spLocks noChangeAspect="1"/>
          </p:cNvSpPr>
          <p:nvPr userDrawn="1"/>
        </p:nvSpPr>
        <p:spPr>
          <a:xfrm>
            <a:off x="8784299" y="5466381"/>
            <a:ext cx="229069" cy="192000"/>
          </a:xfrm>
          <a:custGeom>
            <a:avLst/>
            <a:gdLst/>
            <a:ahLst/>
            <a:cxnLst/>
            <a:rect l="l" t="t" r="r" b="b"/>
            <a:pathLst>
              <a:path w="3926172" h="3290823">
                <a:moveTo>
                  <a:pt x="558130" y="1797303"/>
                </a:moveTo>
                <a:lnTo>
                  <a:pt x="1404130" y="1797303"/>
                </a:lnTo>
                <a:lnTo>
                  <a:pt x="1404130" y="2036063"/>
                </a:lnTo>
                <a:lnTo>
                  <a:pt x="558130" y="2036063"/>
                </a:lnTo>
                <a:close/>
                <a:moveTo>
                  <a:pt x="2832790" y="1493683"/>
                </a:moveTo>
                <a:lnTo>
                  <a:pt x="3071550" y="1493683"/>
                </a:lnTo>
                <a:lnTo>
                  <a:pt x="3071550" y="1797303"/>
                </a:lnTo>
                <a:lnTo>
                  <a:pt x="3375170" y="1797303"/>
                </a:lnTo>
                <a:lnTo>
                  <a:pt x="3375170" y="2036063"/>
                </a:lnTo>
                <a:lnTo>
                  <a:pt x="3071550" y="2036063"/>
                </a:lnTo>
                <a:lnTo>
                  <a:pt x="3071550" y="2339683"/>
                </a:lnTo>
                <a:lnTo>
                  <a:pt x="2832790" y="2339683"/>
                </a:lnTo>
                <a:lnTo>
                  <a:pt x="2832790" y="2036063"/>
                </a:lnTo>
                <a:lnTo>
                  <a:pt x="2529170" y="2036063"/>
                </a:lnTo>
                <a:lnTo>
                  <a:pt x="2529170" y="1797303"/>
                </a:lnTo>
                <a:lnTo>
                  <a:pt x="2832790" y="1797303"/>
                </a:lnTo>
                <a:close/>
                <a:moveTo>
                  <a:pt x="365810" y="705103"/>
                </a:moveTo>
                <a:cubicBezTo>
                  <a:pt x="251760" y="705103"/>
                  <a:pt x="159305" y="797558"/>
                  <a:pt x="159305" y="911608"/>
                </a:cubicBezTo>
                <a:lnTo>
                  <a:pt x="159305" y="2911598"/>
                </a:lnTo>
                <a:cubicBezTo>
                  <a:pt x="159305" y="3025648"/>
                  <a:pt x="251760" y="3118103"/>
                  <a:pt x="365810" y="3118103"/>
                </a:cubicBezTo>
                <a:lnTo>
                  <a:pt x="3556282" y="3118103"/>
                </a:lnTo>
                <a:cubicBezTo>
                  <a:pt x="3670332" y="3118103"/>
                  <a:pt x="3762787" y="3025648"/>
                  <a:pt x="3762787" y="2911598"/>
                </a:cubicBezTo>
                <a:lnTo>
                  <a:pt x="3762787" y="911608"/>
                </a:lnTo>
                <a:cubicBezTo>
                  <a:pt x="3762787" y="797558"/>
                  <a:pt x="3670332" y="705103"/>
                  <a:pt x="3556282" y="705103"/>
                </a:cubicBezTo>
                <a:close/>
                <a:moveTo>
                  <a:pt x="330199" y="547623"/>
                </a:moveTo>
                <a:lnTo>
                  <a:pt x="3595973" y="547623"/>
                </a:lnTo>
                <a:cubicBezTo>
                  <a:pt x="3778337" y="547623"/>
                  <a:pt x="3926172" y="695458"/>
                  <a:pt x="3926172" y="877822"/>
                </a:cubicBezTo>
                <a:lnTo>
                  <a:pt x="3926172" y="2960624"/>
                </a:lnTo>
                <a:cubicBezTo>
                  <a:pt x="3926172" y="3142988"/>
                  <a:pt x="3778337" y="3290823"/>
                  <a:pt x="3595973" y="3290823"/>
                </a:cubicBezTo>
                <a:lnTo>
                  <a:pt x="330199" y="3290823"/>
                </a:lnTo>
                <a:cubicBezTo>
                  <a:pt x="147835" y="3290823"/>
                  <a:pt x="0" y="3142988"/>
                  <a:pt x="0" y="2960624"/>
                </a:cubicBezTo>
                <a:lnTo>
                  <a:pt x="0" y="877822"/>
                </a:lnTo>
                <a:cubicBezTo>
                  <a:pt x="0" y="695458"/>
                  <a:pt x="147835" y="547623"/>
                  <a:pt x="330199" y="547623"/>
                </a:cubicBezTo>
                <a:close/>
                <a:moveTo>
                  <a:pt x="2694528" y="0"/>
                </a:moveTo>
                <a:lnTo>
                  <a:pt x="3194572" y="0"/>
                </a:lnTo>
                <a:cubicBezTo>
                  <a:pt x="3301326" y="0"/>
                  <a:pt x="3387868" y="86542"/>
                  <a:pt x="3387868" y="193296"/>
                </a:cubicBezTo>
                <a:lnTo>
                  <a:pt x="3387868" y="466747"/>
                </a:lnTo>
                <a:lnTo>
                  <a:pt x="3217512" y="466747"/>
                </a:lnTo>
                <a:lnTo>
                  <a:pt x="3217512" y="204882"/>
                </a:lnTo>
                <a:cubicBezTo>
                  <a:pt x="3217512" y="176644"/>
                  <a:pt x="3194621" y="153753"/>
                  <a:pt x="3166383" y="153753"/>
                </a:cubicBezTo>
                <a:lnTo>
                  <a:pt x="2721686" y="153753"/>
                </a:lnTo>
                <a:cubicBezTo>
                  <a:pt x="2693448" y="153753"/>
                  <a:pt x="2670557" y="176644"/>
                  <a:pt x="2670557" y="204882"/>
                </a:cubicBezTo>
                <a:lnTo>
                  <a:pt x="2670557" y="466747"/>
                </a:lnTo>
                <a:lnTo>
                  <a:pt x="2501232" y="466747"/>
                </a:lnTo>
                <a:lnTo>
                  <a:pt x="2501232" y="193296"/>
                </a:lnTo>
                <a:cubicBezTo>
                  <a:pt x="2501232" y="86542"/>
                  <a:pt x="2587774" y="0"/>
                  <a:pt x="2694528" y="0"/>
                </a:cubicBezTo>
                <a:close/>
                <a:moveTo>
                  <a:pt x="731108" y="0"/>
                </a:moveTo>
                <a:lnTo>
                  <a:pt x="1231152" y="0"/>
                </a:lnTo>
                <a:cubicBezTo>
                  <a:pt x="1337906" y="0"/>
                  <a:pt x="1424448" y="86542"/>
                  <a:pt x="1424448" y="193296"/>
                </a:cubicBezTo>
                <a:lnTo>
                  <a:pt x="1424448" y="466747"/>
                </a:lnTo>
                <a:lnTo>
                  <a:pt x="1254092" y="466747"/>
                </a:lnTo>
                <a:lnTo>
                  <a:pt x="1254092" y="204882"/>
                </a:lnTo>
                <a:cubicBezTo>
                  <a:pt x="1254092" y="176644"/>
                  <a:pt x="1231201" y="153753"/>
                  <a:pt x="1202963" y="153753"/>
                </a:cubicBezTo>
                <a:lnTo>
                  <a:pt x="758266" y="153753"/>
                </a:lnTo>
                <a:cubicBezTo>
                  <a:pt x="730028" y="153753"/>
                  <a:pt x="707137" y="176644"/>
                  <a:pt x="707137" y="204882"/>
                </a:cubicBezTo>
                <a:lnTo>
                  <a:pt x="707137" y="466747"/>
                </a:lnTo>
                <a:lnTo>
                  <a:pt x="537812" y="466747"/>
                </a:lnTo>
                <a:lnTo>
                  <a:pt x="537812" y="193296"/>
                </a:lnTo>
                <a:cubicBezTo>
                  <a:pt x="537812" y="86542"/>
                  <a:pt x="624354" y="0"/>
                  <a:pt x="73110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rtlCol="0" anchor="ctr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248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Nokia White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hteck 53"/>
          <p:cNvSpPr/>
          <p:nvPr userDrawn="1"/>
        </p:nvSpPr>
        <p:spPr bwMode="auto">
          <a:xfrm>
            <a:off x="576176" y="1556792"/>
            <a:ext cx="6432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79" name="Rechteck 78"/>
          <p:cNvSpPr/>
          <p:nvPr userDrawn="1"/>
        </p:nvSpPr>
        <p:spPr bwMode="auto">
          <a:xfrm flipV="1">
            <a:off x="575735" y="5408507"/>
            <a:ext cx="6534368" cy="468765"/>
          </a:xfrm>
          <a:prstGeom prst="rect">
            <a:avLst/>
          </a:prstGeom>
          <a:solidFill>
            <a:srgbClr val="EDF2F5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62" name="Rechteck 61"/>
          <p:cNvSpPr/>
          <p:nvPr userDrawn="1"/>
        </p:nvSpPr>
        <p:spPr bwMode="auto">
          <a:xfrm rot="5400000">
            <a:off x="6924176" y="6945384"/>
            <a:ext cx="144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398" name="Rechteck 397"/>
          <p:cNvSpPr/>
          <p:nvPr userDrawn="1"/>
        </p:nvSpPr>
        <p:spPr bwMode="auto">
          <a:xfrm>
            <a:off x="576176" y="5349213"/>
            <a:ext cx="6432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556800" y="372332"/>
            <a:ext cx="11078400" cy="412800"/>
          </a:xfrm>
        </p:spPr>
        <p:txBody>
          <a:bodyPr/>
          <a:lstStyle>
            <a:lvl1pPr>
              <a:defRPr sz="2667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GB" dirty="0"/>
              <a:t>Click to edit headline</a:t>
            </a:r>
            <a:endParaRPr lang="en-US" dirty="0"/>
          </a:p>
        </p:txBody>
      </p:sp>
      <p:sp>
        <p:nvSpPr>
          <p:cNvPr id="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590400" y="6422400"/>
            <a:ext cx="3441600" cy="1632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67">
                <a:solidFill>
                  <a:schemeClr val="tx2"/>
                </a:solidFill>
                <a:latin typeface="+mn-lt"/>
              </a:defRPr>
            </a:lvl1pPr>
          </a:lstStyle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cs typeface="Arial" panose="020B0604020202020204" pitchFamily="34" charset="0"/>
            </a:endParaRPr>
          </a:p>
        </p:txBody>
      </p:sp>
      <p:sp>
        <p:nvSpPr>
          <p:cNvPr id="331" name="Freeform 22"/>
          <p:cNvSpPr>
            <a:spLocks noEditPoints="1"/>
          </p:cNvSpPr>
          <p:nvPr userDrawn="1"/>
        </p:nvSpPr>
        <p:spPr bwMode="auto">
          <a:xfrm>
            <a:off x="4724786" y="4525467"/>
            <a:ext cx="20765" cy="20764"/>
          </a:xfrm>
          <a:custGeom>
            <a:avLst/>
            <a:gdLst>
              <a:gd name="T0" fmla="*/ 16 w 32"/>
              <a:gd name="T1" fmla="*/ 32 h 32"/>
              <a:gd name="T2" fmla="*/ 0 w 32"/>
              <a:gd name="T3" fmla="*/ 16 h 32"/>
              <a:gd name="T4" fmla="*/ 16 w 32"/>
              <a:gd name="T5" fmla="*/ 0 h 32"/>
              <a:gd name="T6" fmla="*/ 32 w 32"/>
              <a:gd name="T7" fmla="*/ 16 h 32"/>
              <a:gd name="T8" fmla="*/ 16 w 32"/>
              <a:gd name="T9" fmla="*/ 32 h 32"/>
              <a:gd name="T10" fmla="*/ 16 w 32"/>
              <a:gd name="T11" fmla="*/ 12 h 32"/>
              <a:gd name="T12" fmla="*/ 12 w 32"/>
              <a:gd name="T13" fmla="*/ 16 h 32"/>
              <a:gd name="T14" fmla="*/ 16 w 32"/>
              <a:gd name="T15" fmla="*/ 20 h 32"/>
              <a:gd name="T16" fmla="*/ 20 w 32"/>
              <a:gd name="T17" fmla="*/ 16 h 32"/>
              <a:gd name="T18" fmla="*/ 16 w 32"/>
              <a:gd name="T19" fmla="*/ 1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" h="32">
                <a:moveTo>
                  <a:pt x="16" y="32"/>
                </a:moveTo>
                <a:cubicBezTo>
                  <a:pt x="7" y="32"/>
                  <a:pt x="0" y="25"/>
                  <a:pt x="0" y="16"/>
                </a:cubicBezTo>
                <a:cubicBezTo>
                  <a:pt x="0" y="7"/>
                  <a:pt x="7" y="0"/>
                  <a:pt x="16" y="0"/>
                </a:cubicBezTo>
                <a:cubicBezTo>
                  <a:pt x="25" y="0"/>
                  <a:pt x="32" y="7"/>
                  <a:pt x="32" y="16"/>
                </a:cubicBezTo>
                <a:cubicBezTo>
                  <a:pt x="32" y="25"/>
                  <a:pt x="25" y="32"/>
                  <a:pt x="16" y="32"/>
                </a:cubicBezTo>
                <a:close/>
                <a:moveTo>
                  <a:pt x="16" y="12"/>
                </a:moveTo>
                <a:cubicBezTo>
                  <a:pt x="13" y="12"/>
                  <a:pt x="12" y="14"/>
                  <a:pt x="12" y="16"/>
                </a:cubicBezTo>
                <a:cubicBezTo>
                  <a:pt x="12" y="18"/>
                  <a:pt x="13" y="20"/>
                  <a:pt x="16" y="20"/>
                </a:cubicBezTo>
                <a:cubicBezTo>
                  <a:pt x="18" y="20"/>
                  <a:pt x="20" y="18"/>
                  <a:pt x="20" y="16"/>
                </a:cubicBezTo>
                <a:cubicBezTo>
                  <a:pt x="20" y="14"/>
                  <a:pt x="18" y="12"/>
                  <a:pt x="16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 panose="020B0304040602060303" pitchFamily="34" charset="0"/>
            </a:endParaRPr>
          </a:p>
        </p:txBody>
      </p:sp>
      <p:sp>
        <p:nvSpPr>
          <p:cNvPr id="37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53648" y="790797"/>
            <a:ext cx="11071392" cy="384000"/>
          </a:xfrm>
          <a:prstGeom prst="rect">
            <a:avLst/>
          </a:prstGeom>
        </p:spPr>
        <p:txBody>
          <a:bodyPr lIns="0" tIns="0" rIns="0" bIns="0"/>
          <a:lstStyle>
            <a:lvl1pPr marL="306910" indent="-306910">
              <a:buNone/>
              <a:defRPr lang="en-GB" sz="2667" dirty="0" smtClean="0">
                <a:solidFill>
                  <a:schemeClr val="bg2"/>
                </a:solidFill>
                <a:latin typeface="+mj-lt"/>
              </a:defRPr>
            </a:lvl1pPr>
          </a:lstStyle>
          <a:p>
            <a:pPr marL="0" marR="0" lvl="0" indent="0" latinLnBrk="0">
              <a:lnSpc>
                <a:spcPct val="100000"/>
              </a:lnSpc>
              <a:buClrTx/>
              <a:buSzTx/>
              <a:tabLst/>
            </a:pPr>
            <a:r>
              <a:rPr lang="en-GB" dirty="0"/>
              <a:t>Click to edit secondary headline</a:t>
            </a:r>
          </a:p>
        </p:txBody>
      </p:sp>
      <p:grpSp>
        <p:nvGrpSpPr>
          <p:cNvPr id="377" name="Gruppieren 376"/>
          <p:cNvGrpSpPr/>
          <p:nvPr userDrawn="1"/>
        </p:nvGrpSpPr>
        <p:grpSpPr>
          <a:xfrm>
            <a:off x="1020469" y="5657566"/>
            <a:ext cx="6011532" cy="240025"/>
            <a:chOff x="431800" y="4047494"/>
            <a:chExt cx="4936043" cy="180019"/>
          </a:xfrm>
          <a:noFill/>
        </p:grpSpPr>
        <p:sp>
          <p:nvSpPr>
            <p:cNvPr id="378" name="TextBox 5"/>
            <p:cNvSpPr txBox="1"/>
            <p:nvPr/>
          </p:nvSpPr>
          <p:spPr>
            <a:xfrm>
              <a:off x="4700220" y="4047494"/>
              <a:ext cx="667623" cy="180019"/>
            </a:xfrm>
            <a:prstGeom prst="rect">
              <a:avLst/>
            </a:prstGeom>
            <a:grpFill/>
          </p:spPr>
          <p:txBody>
            <a:bodyPr wrap="square" lIns="0" tIns="36000" rIns="0" bIns="0" rtlCol="0">
              <a:noAutofit/>
            </a:bodyPr>
            <a:lstStyle/>
            <a:p>
              <a:pPr marL="0" marR="0" lvl="0" indent="0" algn="ctr" defTabSz="609585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EC8D2"/>
                  </a:solidFill>
                  <a:effectLst/>
                  <a:uLnTx/>
                  <a:uFillTx/>
                  <a:latin typeface="Nokia Pure Text Light"/>
                  <a:cs typeface="Nokia Pure Headline"/>
                </a:rPr>
                <a:t>10 years</a:t>
              </a:r>
            </a:p>
          </p:txBody>
        </p:sp>
        <p:sp>
          <p:nvSpPr>
            <p:cNvPr id="379" name="Rechteck 97"/>
            <p:cNvSpPr/>
            <p:nvPr/>
          </p:nvSpPr>
          <p:spPr>
            <a:xfrm>
              <a:off x="1854606" y="4047494"/>
              <a:ext cx="667623" cy="180019"/>
            </a:xfrm>
            <a:prstGeom prst="rect">
              <a:avLst/>
            </a:prstGeom>
            <a:grpFill/>
          </p:spPr>
          <p:txBody>
            <a:bodyPr wrap="square" lIns="0" tIns="36000" rIns="0" bIns="0">
              <a:noAutofit/>
            </a:bodyPr>
            <a:lstStyle/>
            <a:p>
              <a:pPr marL="0" marR="0" lvl="0" indent="0" algn="ctr" defTabSz="609585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EC8D2"/>
                  </a:solidFill>
                  <a:effectLst/>
                  <a:uLnTx/>
                  <a:uFillTx/>
                  <a:latin typeface="Nokia Pure Text Light"/>
                  <a:cs typeface="Nokia Pure Headline"/>
                </a:rPr>
                <a:t>100 Mbps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BEC8D2"/>
                </a:solidFill>
                <a:effectLst/>
                <a:uLnTx/>
                <a:uFillTx/>
                <a:latin typeface="Nokia Pure Text Light"/>
              </a:endParaRPr>
            </a:p>
          </p:txBody>
        </p:sp>
        <p:sp>
          <p:nvSpPr>
            <p:cNvPr id="380" name="Rechteck 97"/>
            <p:cNvSpPr/>
            <p:nvPr/>
          </p:nvSpPr>
          <p:spPr>
            <a:xfrm>
              <a:off x="3277412" y="4047494"/>
              <a:ext cx="667623" cy="180019"/>
            </a:xfrm>
            <a:prstGeom prst="rect">
              <a:avLst/>
            </a:prstGeom>
            <a:grpFill/>
          </p:spPr>
          <p:txBody>
            <a:bodyPr wrap="none" lIns="0" tIns="36000" rIns="0" bIns="0">
              <a:noAutofit/>
            </a:bodyPr>
            <a:lstStyle/>
            <a:p>
              <a:pPr marL="0" marR="0" lvl="0" indent="0" algn="ctr" defTabSz="609585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EC8D2"/>
                  </a:solidFill>
                  <a:effectLst/>
                  <a:uLnTx/>
                  <a:uFillTx/>
                  <a:latin typeface="Nokia Pure Text Light"/>
                  <a:cs typeface="Nokia Pure Headline"/>
                </a:rPr>
                <a:t>10-100 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EC8D2"/>
                  </a:solidFill>
                  <a:effectLst/>
                  <a:uLnTx/>
                  <a:uFillTx/>
                  <a:latin typeface="Nokia Pure Text Light"/>
                </a:rPr>
                <a:t>x</a:t>
              </a:r>
            </a:p>
          </p:txBody>
        </p:sp>
        <p:sp>
          <p:nvSpPr>
            <p:cNvPr id="381" name="Rechteck 97"/>
            <p:cNvSpPr/>
            <p:nvPr/>
          </p:nvSpPr>
          <p:spPr>
            <a:xfrm>
              <a:off x="431800" y="4047494"/>
              <a:ext cx="667623" cy="180019"/>
            </a:xfrm>
            <a:prstGeom prst="rect">
              <a:avLst/>
            </a:prstGeom>
            <a:grpFill/>
          </p:spPr>
          <p:txBody>
            <a:bodyPr wrap="square" lIns="0" tIns="36000" rIns="0" bIns="0">
              <a:noAutofit/>
            </a:bodyPr>
            <a:lstStyle/>
            <a:p>
              <a:pPr marL="0" marR="0" lvl="0" indent="0" algn="ctr" defTabSz="609585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EC8D2"/>
                  </a:solidFill>
                  <a:effectLst/>
                  <a:uLnTx/>
                  <a:uFillTx/>
                  <a:latin typeface="Nokia Pure Text Light"/>
                  <a:cs typeface="Nokia Pure Headline"/>
                </a:rPr>
                <a:t>10,000 x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BEC8D2"/>
                </a:solidFill>
                <a:effectLst/>
                <a:uLnTx/>
                <a:uFillTx/>
                <a:latin typeface="Nokia Pure Text Light"/>
              </a:endParaRPr>
            </a:p>
          </p:txBody>
        </p:sp>
        <p:sp>
          <p:nvSpPr>
            <p:cNvPr id="382" name="Rechteck 97"/>
            <p:cNvSpPr/>
            <p:nvPr/>
          </p:nvSpPr>
          <p:spPr>
            <a:xfrm>
              <a:off x="3988815" y="4047494"/>
              <a:ext cx="667623" cy="180019"/>
            </a:xfrm>
            <a:prstGeom prst="rect">
              <a:avLst/>
            </a:prstGeom>
            <a:grpFill/>
          </p:spPr>
          <p:txBody>
            <a:bodyPr wrap="square" lIns="0" tIns="36000" rIns="0" bIns="0">
              <a:noAutofit/>
            </a:bodyPr>
            <a:lstStyle/>
            <a:p>
              <a:pPr marL="0" marR="0" lvl="0" indent="0" algn="ctr" defTabSz="609585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EC8D2"/>
                  </a:solidFill>
                  <a:effectLst/>
                  <a:uLnTx/>
                  <a:uFillTx/>
                  <a:latin typeface="Nokia Pure Text Light"/>
                </a:rPr>
                <a:t>ultra low</a:t>
              </a:r>
            </a:p>
          </p:txBody>
        </p:sp>
        <p:sp>
          <p:nvSpPr>
            <p:cNvPr id="383" name="Rechteck 97"/>
            <p:cNvSpPr/>
            <p:nvPr/>
          </p:nvSpPr>
          <p:spPr>
            <a:xfrm>
              <a:off x="1143203" y="4047494"/>
              <a:ext cx="667623" cy="180019"/>
            </a:xfrm>
            <a:prstGeom prst="rect">
              <a:avLst/>
            </a:prstGeom>
            <a:grpFill/>
          </p:spPr>
          <p:txBody>
            <a:bodyPr wrap="none" lIns="0" tIns="36000" rIns="0" bIns="36000">
              <a:noAutofit/>
            </a:bodyPr>
            <a:lstStyle/>
            <a:p>
              <a:pPr marL="0" marR="0" lvl="0" indent="0" algn="ctr" defTabSz="609585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EC8D2"/>
                  </a:solidFill>
                  <a:effectLst/>
                  <a:uLnTx/>
                  <a:uFillTx/>
                  <a:latin typeface="Nokia Pure Text Light"/>
                  <a:cs typeface="Nokia Pure Headline"/>
                </a:rPr>
                <a:t>&gt;10 Gbps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BEC8D2"/>
                </a:solidFill>
                <a:effectLst/>
                <a:uLnTx/>
                <a:uFillTx/>
                <a:latin typeface="Nokia Pure Text Light"/>
              </a:endParaRPr>
            </a:p>
          </p:txBody>
        </p:sp>
        <p:sp>
          <p:nvSpPr>
            <p:cNvPr id="384" name="Rechteck 97"/>
            <p:cNvSpPr/>
            <p:nvPr/>
          </p:nvSpPr>
          <p:spPr>
            <a:xfrm>
              <a:off x="2566009" y="4047494"/>
              <a:ext cx="667623" cy="180019"/>
            </a:xfrm>
            <a:prstGeom prst="rect">
              <a:avLst/>
            </a:prstGeom>
            <a:grpFill/>
          </p:spPr>
          <p:txBody>
            <a:bodyPr wrap="square" lIns="0" tIns="36000" rIns="0" bIns="0">
              <a:noAutofit/>
            </a:bodyPr>
            <a:lstStyle/>
            <a:p>
              <a:pPr marL="0" marR="0" lvl="0" indent="0" algn="ctr" defTabSz="609585" rtl="0" eaLnBrk="1" fontAlgn="base" latinLnBrk="0" hangingPunct="1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BEC8D2"/>
                  </a:solidFill>
                  <a:effectLst/>
                  <a:uLnTx/>
                  <a:uFillTx/>
                  <a:latin typeface="Nokia Pure Text Light"/>
                  <a:cs typeface="Nokia Pure Headline"/>
                </a:rPr>
                <a:t>&lt;1 ms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BEC8D2"/>
                </a:solidFill>
                <a:effectLst/>
                <a:uLnTx/>
                <a:uFillTx/>
                <a:latin typeface="Nokia Pure Text Light"/>
              </a:endParaRPr>
            </a:p>
          </p:txBody>
        </p:sp>
      </p:grpSp>
      <p:sp>
        <p:nvSpPr>
          <p:cNvPr id="385" name="Rechteck 384"/>
          <p:cNvSpPr/>
          <p:nvPr userDrawn="1"/>
        </p:nvSpPr>
        <p:spPr>
          <a:xfrm>
            <a:off x="4439819" y="5685219"/>
            <a:ext cx="24000" cy="192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98A2AE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386" name="Rechteck 385"/>
          <p:cNvSpPr/>
          <p:nvPr userDrawn="1"/>
        </p:nvSpPr>
        <p:spPr>
          <a:xfrm>
            <a:off x="3623728" y="5685219"/>
            <a:ext cx="24000" cy="192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98A2AE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40" name="Rad 4"/>
          <p:cNvSpPr>
            <a:spLocks noChangeAspect="1"/>
          </p:cNvSpPr>
          <p:nvPr userDrawn="1"/>
        </p:nvSpPr>
        <p:spPr>
          <a:xfrm flipH="1">
            <a:off x="4246196" y="5440162"/>
            <a:ext cx="278161" cy="218220"/>
          </a:xfrm>
          <a:custGeom>
            <a:avLst/>
            <a:gdLst/>
            <a:ahLst/>
            <a:cxnLst/>
            <a:rect l="l" t="t" r="r" b="b"/>
            <a:pathLst>
              <a:path w="208621" h="163665">
                <a:moveTo>
                  <a:pt x="171579" y="119655"/>
                </a:moveTo>
                <a:lnTo>
                  <a:pt x="163395" y="119655"/>
                </a:lnTo>
                <a:cubicBezTo>
                  <a:pt x="163395" y="129983"/>
                  <a:pt x="155023" y="138355"/>
                  <a:pt x="144696" y="138355"/>
                </a:cubicBezTo>
                <a:cubicBezTo>
                  <a:pt x="134368" y="138355"/>
                  <a:pt x="125996" y="129983"/>
                  <a:pt x="125996" y="119655"/>
                </a:cubicBezTo>
                <a:lnTo>
                  <a:pt x="118018" y="119655"/>
                </a:lnTo>
                <a:lnTo>
                  <a:pt x="118018" y="140464"/>
                </a:lnTo>
                <a:lnTo>
                  <a:pt x="102068" y="140464"/>
                </a:lnTo>
                <a:lnTo>
                  <a:pt x="102068" y="163665"/>
                </a:lnTo>
                <a:lnTo>
                  <a:pt x="187529" y="163665"/>
                </a:lnTo>
                <a:lnTo>
                  <a:pt x="187529" y="140464"/>
                </a:lnTo>
                <a:lnTo>
                  <a:pt x="171579" y="140464"/>
                </a:lnTo>
                <a:close/>
                <a:moveTo>
                  <a:pt x="144694" y="116671"/>
                </a:moveTo>
                <a:cubicBezTo>
                  <a:pt x="143047" y="116671"/>
                  <a:pt x="141711" y="118007"/>
                  <a:pt x="141711" y="119655"/>
                </a:cubicBezTo>
                <a:cubicBezTo>
                  <a:pt x="141711" y="121303"/>
                  <a:pt x="143047" y="122638"/>
                  <a:pt x="144694" y="122638"/>
                </a:cubicBezTo>
                <a:cubicBezTo>
                  <a:pt x="146342" y="122638"/>
                  <a:pt x="147678" y="121303"/>
                  <a:pt x="147678" y="119655"/>
                </a:cubicBezTo>
                <a:cubicBezTo>
                  <a:pt x="147678" y="118007"/>
                  <a:pt x="146342" y="116671"/>
                  <a:pt x="144694" y="116671"/>
                </a:cubicBezTo>
                <a:close/>
                <a:moveTo>
                  <a:pt x="144696" y="110607"/>
                </a:moveTo>
                <a:cubicBezTo>
                  <a:pt x="149693" y="110607"/>
                  <a:pt x="153743" y="114658"/>
                  <a:pt x="153743" y="119655"/>
                </a:cubicBezTo>
                <a:cubicBezTo>
                  <a:pt x="153743" y="124652"/>
                  <a:pt x="149693" y="128703"/>
                  <a:pt x="144696" y="128703"/>
                </a:cubicBezTo>
                <a:cubicBezTo>
                  <a:pt x="139699" y="128703"/>
                  <a:pt x="135648" y="124652"/>
                  <a:pt x="135648" y="119655"/>
                </a:cubicBezTo>
                <a:cubicBezTo>
                  <a:pt x="135648" y="114658"/>
                  <a:pt x="139699" y="110607"/>
                  <a:pt x="144696" y="110607"/>
                </a:cubicBezTo>
                <a:close/>
                <a:moveTo>
                  <a:pt x="176944" y="82323"/>
                </a:moveTo>
                <a:cubicBezTo>
                  <a:pt x="178288" y="84821"/>
                  <a:pt x="180261" y="86925"/>
                  <a:pt x="182649" y="88441"/>
                </a:cubicBezTo>
                <a:lnTo>
                  <a:pt x="160279" y="113203"/>
                </a:lnTo>
                <a:cubicBezTo>
                  <a:pt x="159175" y="110525"/>
                  <a:pt x="157399" y="108195"/>
                  <a:pt x="155080" y="106525"/>
                </a:cubicBezTo>
                <a:close/>
                <a:moveTo>
                  <a:pt x="191748" y="71284"/>
                </a:moveTo>
                <a:cubicBezTo>
                  <a:pt x="190100" y="71284"/>
                  <a:pt x="188764" y="72620"/>
                  <a:pt x="188764" y="74267"/>
                </a:cubicBezTo>
                <a:cubicBezTo>
                  <a:pt x="188764" y="75915"/>
                  <a:pt x="190100" y="77251"/>
                  <a:pt x="191748" y="77251"/>
                </a:cubicBezTo>
                <a:cubicBezTo>
                  <a:pt x="193395" y="77251"/>
                  <a:pt x="194731" y="75915"/>
                  <a:pt x="194731" y="74267"/>
                </a:cubicBezTo>
                <a:cubicBezTo>
                  <a:pt x="194731" y="72620"/>
                  <a:pt x="193395" y="71284"/>
                  <a:pt x="191748" y="71284"/>
                </a:cubicBezTo>
                <a:close/>
                <a:moveTo>
                  <a:pt x="77632" y="69825"/>
                </a:moveTo>
                <a:lnTo>
                  <a:pt x="77632" y="74229"/>
                </a:lnTo>
                <a:lnTo>
                  <a:pt x="74649" y="73929"/>
                </a:lnTo>
                <a:cubicBezTo>
                  <a:pt x="73627" y="73929"/>
                  <a:pt x="72629" y="74029"/>
                  <a:pt x="71665" y="74229"/>
                </a:cubicBezTo>
                <a:lnTo>
                  <a:pt x="71665" y="69825"/>
                </a:lnTo>
                <a:cubicBezTo>
                  <a:pt x="72608" y="70127"/>
                  <a:pt x="73612" y="70264"/>
                  <a:pt x="74649" y="70264"/>
                </a:cubicBezTo>
                <a:cubicBezTo>
                  <a:pt x="75685" y="70264"/>
                  <a:pt x="76689" y="70127"/>
                  <a:pt x="77632" y="69825"/>
                </a:cubicBezTo>
                <a:close/>
                <a:moveTo>
                  <a:pt x="191748" y="65220"/>
                </a:moveTo>
                <a:cubicBezTo>
                  <a:pt x="196745" y="65220"/>
                  <a:pt x="200796" y="69270"/>
                  <a:pt x="200796" y="74267"/>
                </a:cubicBezTo>
                <a:cubicBezTo>
                  <a:pt x="200796" y="79265"/>
                  <a:pt x="196745" y="83315"/>
                  <a:pt x="191748" y="83315"/>
                </a:cubicBezTo>
                <a:cubicBezTo>
                  <a:pt x="186751" y="83315"/>
                  <a:pt x="182700" y="79265"/>
                  <a:pt x="182700" y="74267"/>
                </a:cubicBezTo>
                <a:cubicBezTo>
                  <a:pt x="182700" y="69270"/>
                  <a:pt x="186751" y="65220"/>
                  <a:pt x="191748" y="65220"/>
                </a:cubicBezTo>
                <a:close/>
                <a:moveTo>
                  <a:pt x="74649" y="55756"/>
                </a:moveTo>
                <a:cubicBezTo>
                  <a:pt x="73001" y="55756"/>
                  <a:pt x="71665" y="57092"/>
                  <a:pt x="71665" y="58739"/>
                </a:cubicBezTo>
                <a:cubicBezTo>
                  <a:pt x="71665" y="60387"/>
                  <a:pt x="73001" y="61723"/>
                  <a:pt x="74649" y="61723"/>
                </a:cubicBezTo>
                <a:cubicBezTo>
                  <a:pt x="76296" y="61723"/>
                  <a:pt x="77632" y="60387"/>
                  <a:pt x="77632" y="58739"/>
                </a:cubicBezTo>
                <a:cubicBezTo>
                  <a:pt x="77632" y="57092"/>
                  <a:pt x="76296" y="55756"/>
                  <a:pt x="74649" y="55756"/>
                </a:cubicBezTo>
                <a:close/>
                <a:moveTo>
                  <a:pt x="54459" y="53391"/>
                </a:moveTo>
                <a:cubicBezTo>
                  <a:pt x="52896" y="53865"/>
                  <a:pt x="52801" y="55027"/>
                  <a:pt x="52801" y="56210"/>
                </a:cubicBezTo>
                <a:lnTo>
                  <a:pt x="53046" y="56802"/>
                </a:lnTo>
                <a:close/>
                <a:moveTo>
                  <a:pt x="74649" y="52560"/>
                </a:moveTo>
                <a:cubicBezTo>
                  <a:pt x="78062" y="52560"/>
                  <a:pt x="80828" y="55326"/>
                  <a:pt x="80828" y="58739"/>
                </a:cubicBezTo>
                <a:cubicBezTo>
                  <a:pt x="80828" y="62152"/>
                  <a:pt x="78062" y="64919"/>
                  <a:pt x="74649" y="64919"/>
                </a:cubicBezTo>
                <a:cubicBezTo>
                  <a:pt x="71236" y="64919"/>
                  <a:pt x="68469" y="62152"/>
                  <a:pt x="68469" y="58739"/>
                </a:cubicBezTo>
                <a:cubicBezTo>
                  <a:pt x="68469" y="55326"/>
                  <a:pt x="71236" y="52560"/>
                  <a:pt x="74649" y="52560"/>
                </a:cubicBezTo>
                <a:close/>
                <a:moveTo>
                  <a:pt x="141881" y="39788"/>
                </a:moveTo>
                <a:lnTo>
                  <a:pt x="178672" y="63723"/>
                </a:lnTo>
                <a:cubicBezTo>
                  <a:pt x="177440" y="65187"/>
                  <a:pt x="176471" y="66872"/>
                  <a:pt x="175833" y="68713"/>
                </a:cubicBezTo>
                <a:lnTo>
                  <a:pt x="139021" y="44764"/>
                </a:lnTo>
                <a:cubicBezTo>
                  <a:pt x="140340" y="43370"/>
                  <a:pt x="141287" y="41659"/>
                  <a:pt x="141881" y="39788"/>
                </a:cubicBezTo>
                <a:close/>
                <a:moveTo>
                  <a:pt x="112330" y="37891"/>
                </a:moveTo>
                <a:cubicBezTo>
                  <a:pt x="112507" y="38837"/>
                  <a:pt x="112772" y="39752"/>
                  <a:pt x="113128" y="40622"/>
                </a:cubicBezTo>
                <a:lnTo>
                  <a:pt x="85443" y="55007"/>
                </a:lnTo>
                <a:lnTo>
                  <a:pt x="84119" y="52549"/>
                </a:lnTo>
                <a:close/>
                <a:moveTo>
                  <a:pt x="51018" y="33349"/>
                </a:moveTo>
                <a:cubicBezTo>
                  <a:pt x="46167" y="36361"/>
                  <a:pt x="42578" y="40734"/>
                  <a:pt x="40578" y="46004"/>
                </a:cubicBezTo>
                <a:cubicBezTo>
                  <a:pt x="38676" y="51017"/>
                  <a:pt x="38378" y="56493"/>
                  <a:pt x="39800" y="61738"/>
                </a:cubicBezTo>
                <a:cubicBezTo>
                  <a:pt x="40107" y="62884"/>
                  <a:pt x="41225" y="63455"/>
                  <a:pt x="42377" y="63157"/>
                </a:cubicBezTo>
                <a:cubicBezTo>
                  <a:pt x="43528" y="62859"/>
                  <a:pt x="44227" y="61800"/>
                  <a:pt x="43920" y="60654"/>
                </a:cubicBezTo>
                <a:cubicBezTo>
                  <a:pt x="42773" y="56249"/>
                  <a:pt x="42988" y="51772"/>
                  <a:pt x="44598" y="47530"/>
                </a:cubicBezTo>
                <a:cubicBezTo>
                  <a:pt x="46257" y="43160"/>
                  <a:pt x="49293" y="39459"/>
                  <a:pt x="53382" y="36893"/>
                </a:cubicBezTo>
                <a:cubicBezTo>
                  <a:pt x="53739" y="36735"/>
                  <a:pt x="54064" y="36270"/>
                  <a:pt x="54210" y="35884"/>
                </a:cubicBezTo>
                <a:cubicBezTo>
                  <a:pt x="54454" y="35241"/>
                  <a:pt x="54390" y="34629"/>
                  <a:pt x="54017" y="34046"/>
                </a:cubicBezTo>
                <a:cubicBezTo>
                  <a:pt x="53354" y="33059"/>
                  <a:pt x="52008" y="32695"/>
                  <a:pt x="51018" y="33349"/>
                </a:cubicBezTo>
                <a:close/>
                <a:moveTo>
                  <a:pt x="127378" y="32021"/>
                </a:moveTo>
                <a:cubicBezTo>
                  <a:pt x="125730" y="32021"/>
                  <a:pt x="124394" y="33357"/>
                  <a:pt x="124394" y="35005"/>
                </a:cubicBezTo>
                <a:cubicBezTo>
                  <a:pt x="124394" y="36652"/>
                  <a:pt x="125730" y="37988"/>
                  <a:pt x="127378" y="37988"/>
                </a:cubicBezTo>
                <a:cubicBezTo>
                  <a:pt x="129026" y="37988"/>
                  <a:pt x="130361" y="36652"/>
                  <a:pt x="130361" y="35005"/>
                </a:cubicBezTo>
                <a:cubicBezTo>
                  <a:pt x="130361" y="33357"/>
                  <a:pt x="129026" y="32021"/>
                  <a:pt x="127378" y="32021"/>
                </a:cubicBezTo>
                <a:close/>
                <a:moveTo>
                  <a:pt x="127378" y="26779"/>
                </a:moveTo>
                <a:cubicBezTo>
                  <a:pt x="131921" y="26779"/>
                  <a:pt x="135603" y="30462"/>
                  <a:pt x="135603" y="35005"/>
                </a:cubicBezTo>
                <a:cubicBezTo>
                  <a:pt x="135603" y="39547"/>
                  <a:pt x="131921" y="43230"/>
                  <a:pt x="127378" y="43230"/>
                </a:cubicBezTo>
                <a:cubicBezTo>
                  <a:pt x="122835" y="43230"/>
                  <a:pt x="119153" y="39547"/>
                  <a:pt x="119153" y="35005"/>
                </a:cubicBezTo>
                <a:cubicBezTo>
                  <a:pt x="119153" y="30462"/>
                  <a:pt x="122835" y="26779"/>
                  <a:pt x="127378" y="26779"/>
                </a:cubicBezTo>
                <a:close/>
                <a:moveTo>
                  <a:pt x="127378" y="19665"/>
                </a:moveTo>
                <a:cubicBezTo>
                  <a:pt x="119522" y="19665"/>
                  <a:pt x="113045" y="25571"/>
                  <a:pt x="112221" y="33194"/>
                </a:cubicBezTo>
                <a:lnTo>
                  <a:pt x="81032" y="49400"/>
                </a:lnTo>
                <a:cubicBezTo>
                  <a:pt x="79301" y="47956"/>
                  <a:pt x="77062" y="47215"/>
                  <a:pt x="74649" y="47215"/>
                </a:cubicBezTo>
                <a:cubicBezTo>
                  <a:pt x="68284" y="47215"/>
                  <a:pt x="63124" y="52374"/>
                  <a:pt x="63124" y="58739"/>
                </a:cubicBezTo>
                <a:cubicBezTo>
                  <a:pt x="63124" y="62332"/>
                  <a:pt x="64768" y="65540"/>
                  <a:pt x="67447" y="67528"/>
                </a:cubicBezTo>
                <a:lnTo>
                  <a:pt x="67447" y="75802"/>
                </a:lnTo>
                <a:cubicBezTo>
                  <a:pt x="62590" y="78324"/>
                  <a:pt x="59309" y="83413"/>
                  <a:pt x="59309" y="89268"/>
                </a:cubicBezTo>
                <a:cubicBezTo>
                  <a:pt x="59309" y="96246"/>
                  <a:pt x="63968" y="102135"/>
                  <a:pt x="70364" y="103926"/>
                </a:cubicBezTo>
                <a:lnTo>
                  <a:pt x="67362" y="92904"/>
                </a:lnTo>
                <a:cubicBezTo>
                  <a:pt x="66734" y="91836"/>
                  <a:pt x="66423" y="90588"/>
                  <a:pt x="66423" y="89268"/>
                </a:cubicBezTo>
                <a:cubicBezTo>
                  <a:pt x="66423" y="84726"/>
                  <a:pt x="70106" y="81043"/>
                  <a:pt x="74649" y="81043"/>
                </a:cubicBezTo>
                <a:cubicBezTo>
                  <a:pt x="79191" y="81043"/>
                  <a:pt x="82874" y="84726"/>
                  <a:pt x="82874" y="89268"/>
                </a:cubicBezTo>
                <a:cubicBezTo>
                  <a:pt x="82874" y="90589"/>
                  <a:pt x="82563" y="91837"/>
                  <a:pt x="81934" y="92905"/>
                </a:cubicBezTo>
                <a:lnTo>
                  <a:pt x="78933" y="103926"/>
                </a:lnTo>
                <a:cubicBezTo>
                  <a:pt x="85329" y="102135"/>
                  <a:pt x="89988" y="96246"/>
                  <a:pt x="89988" y="89268"/>
                </a:cubicBezTo>
                <a:cubicBezTo>
                  <a:pt x="89988" y="83413"/>
                  <a:pt x="86707" y="78324"/>
                  <a:pt x="81850" y="75802"/>
                </a:cubicBezTo>
                <a:lnTo>
                  <a:pt x="81850" y="67571"/>
                </a:lnTo>
                <a:cubicBezTo>
                  <a:pt x="84348" y="65689"/>
                  <a:pt x="85938" y="62742"/>
                  <a:pt x="86105" y="59416"/>
                </a:cubicBezTo>
                <a:lnTo>
                  <a:pt x="115366" y="44213"/>
                </a:lnTo>
                <a:cubicBezTo>
                  <a:pt x="118006" y="47989"/>
                  <a:pt x="122417" y="50344"/>
                  <a:pt x="127378" y="50344"/>
                </a:cubicBezTo>
                <a:cubicBezTo>
                  <a:pt x="130516" y="50344"/>
                  <a:pt x="133433" y="49402"/>
                  <a:pt x="135803" y="47703"/>
                </a:cubicBezTo>
                <a:lnTo>
                  <a:pt x="174969" y="73183"/>
                </a:lnTo>
                <a:lnTo>
                  <a:pt x="174874" y="74267"/>
                </a:lnTo>
                <a:cubicBezTo>
                  <a:pt x="174874" y="75491"/>
                  <a:pt x="175005" y="76683"/>
                  <a:pt x="175332" y="77815"/>
                </a:cubicBezTo>
                <a:lnTo>
                  <a:pt x="151371" y="104338"/>
                </a:lnTo>
                <a:cubicBezTo>
                  <a:pt x="149374" y="103282"/>
                  <a:pt x="147093" y="102781"/>
                  <a:pt x="144696" y="102781"/>
                </a:cubicBezTo>
                <a:cubicBezTo>
                  <a:pt x="135377" y="102781"/>
                  <a:pt x="127822" y="110336"/>
                  <a:pt x="127822" y="119655"/>
                </a:cubicBezTo>
                <a:cubicBezTo>
                  <a:pt x="127822" y="128974"/>
                  <a:pt x="135377" y="136528"/>
                  <a:pt x="144696" y="136528"/>
                </a:cubicBezTo>
                <a:cubicBezTo>
                  <a:pt x="154014" y="136528"/>
                  <a:pt x="161569" y="128974"/>
                  <a:pt x="161569" y="119655"/>
                </a:cubicBezTo>
                <a:cubicBezTo>
                  <a:pt x="161569" y="119172"/>
                  <a:pt x="161549" y="118693"/>
                  <a:pt x="161425" y="118227"/>
                </a:cubicBezTo>
                <a:lnTo>
                  <a:pt x="186673" y="90279"/>
                </a:lnTo>
                <a:cubicBezTo>
                  <a:pt x="188257" y="90866"/>
                  <a:pt x="189970" y="91141"/>
                  <a:pt x="191748" y="91141"/>
                </a:cubicBezTo>
                <a:cubicBezTo>
                  <a:pt x="201067" y="91141"/>
                  <a:pt x="208621" y="83586"/>
                  <a:pt x="208621" y="74267"/>
                </a:cubicBezTo>
                <a:cubicBezTo>
                  <a:pt x="208621" y="64948"/>
                  <a:pt x="201067" y="57394"/>
                  <a:pt x="191748" y="57394"/>
                </a:cubicBezTo>
                <a:cubicBezTo>
                  <a:pt x="188006" y="57394"/>
                  <a:pt x="184549" y="58612"/>
                  <a:pt x="181782" y="60714"/>
                </a:cubicBezTo>
                <a:lnTo>
                  <a:pt x="142690" y="35282"/>
                </a:lnTo>
                <a:lnTo>
                  <a:pt x="142718" y="35005"/>
                </a:lnTo>
                <a:cubicBezTo>
                  <a:pt x="142718" y="26533"/>
                  <a:pt x="135850" y="19665"/>
                  <a:pt x="127378" y="19665"/>
                </a:cubicBezTo>
                <a:close/>
                <a:moveTo>
                  <a:pt x="41697" y="17736"/>
                </a:moveTo>
                <a:lnTo>
                  <a:pt x="30624" y="26938"/>
                </a:lnTo>
                <a:lnTo>
                  <a:pt x="23278" y="39441"/>
                </a:lnTo>
                <a:lnTo>
                  <a:pt x="20453" y="53252"/>
                </a:lnTo>
                <a:lnTo>
                  <a:pt x="22340" y="67188"/>
                </a:lnTo>
                <a:cubicBezTo>
                  <a:pt x="22641" y="68338"/>
                  <a:pt x="23882" y="68956"/>
                  <a:pt x="25030" y="68653"/>
                </a:cubicBezTo>
                <a:cubicBezTo>
                  <a:pt x="26099" y="68171"/>
                  <a:pt x="26669" y="67056"/>
                  <a:pt x="26368" y="65907"/>
                </a:cubicBezTo>
                <a:cubicBezTo>
                  <a:pt x="23870" y="57711"/>
                  <a:pt x="24057" y="49055"/>
                  <a:pt x="27148" y="40909"/>
                </a:cubicBezTo>
                <a:cubicBezTo>
                  <a:pt x="30288" y="32635"/>
                  <a:pt x="36168" y="25696"/>
                  <a:pt x="43731" y="21318"/>
                </a:cubicBezTo>
                <a:cubicBezTo>
                  <a:pt x="44266" y="21077"/>
                  <a:pt x="44542" y="20739"/>
                  <a:pt x="44738" y="20221"/>
                </a:cubicBezTo>
                <a:cubicBezTo>
                  <a:pt x="44935" y="19704"/>
                  <a:pt x="44873" y="19089"/>
                  <a:pt x="44504" y="18505"/>
                </a:cubicBezTo>
                <a:cubicBezTo>
                  <a:pt x="44024" y="17436"/>
                  <a:pt x="42685" y="17075"/>
                  <a:pt x="41697" y="17736"/>
                </a:cubicBezTo>
                <a:close/>
                <a:moveTo>
                  <a:pt x="30977" y="331"/>
                </a:moveTo>
                <a:cubicBezTo>
                  <a:pt x="18510" y="7693"/>
                  <a:pt x="9294" y="18648"/>
                  <a:pt x="4157" y="32184"/>
                </a:cubicBezTo>
                <a:cubicBezTo>
                  <a:pt x="-882" y="45462"/>
                  <a:pt x="-1335" y="59595"/>
                  <a:pt x="2767" y="73097"/>
                </a:cubicBezTo>
                <a:cubicBezTo>
                  <a:pt x="3075" y="74246"/>
                  <a:pt x="4327" y="74869"/>
                  <a:pt x="5482" y="74570"/>
                </a:cubicBezTo>
                <a:cubicBezTo>
                  <a:pt x="6507" y="74221"/>
                  <a:pt x="7257" y="73031"/>
                  <a:pt x="6900" y="72011"/>
                </a:cubicBezTo>
                <a:cubicBezTo>
                  <a:pt x="3074" y="59350"/>
                  <a:pt x="3493" y="46090"/>
                  <a:pt x="8190" y="33714"/>
                </a:cubicBezTo>
                <a:cubicBezTo>
                  <a:pt x="12984" y="21081"/>
                  <a:pt x="21647" y="10801"/>
                  <a:pt x="33218" y="3836"/>
                </a:cubicBezTo>
                <a:cubicBezTo>
                  <a:pt x="33576" y="3677"/>
                  <a:pt x="33902" y="3211"/>
                  <a:pt x="34048" y="2824"/>
                </a:cubicBezTo>
                <a:cubicBezTo>
                  <a:pt x="34293" y="2180"/>
                  <a:pt x="34229" y="1565"/>
                  <a:pt x="33855" y="981"/>
                </a:cubicBezTo>
                <a:cubicBezTo>
                  <a:pt x="33319" y="41"/>
                  <a:pt x="31970" y="-324"/>
                  <a:pt x="30977" y="331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tIns="96000" rtlCol="0" anchor="ctr">
            <a:noAutofit/>
          </a:bodyPr>
          <a:lstStyle/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BEC8D2"/>
              </a:solidFill>
              <a:effectLst/>
              <a:uLnTx/>
              <a:uFillTx/>
              <a:latin typeface="Nokia Pure Text Light" panose="020B0304040602060303" pitchFamily="34" charset="0"/>
            </a:endParaRPr>
          </a:p>
        </p:txBody>
      </p:sp>
      <p:sp>
        <p:nvSpPr>
          <p:cNvPr id="41" name="Abgerundetes Rechteck 9"/>
          <p:cNvSpPr>
            <a:spLocks noChangeAspect="1"/>
          </p:cNvSpPr>
          <p:nvPr userDrawn="1"/>
        </p:nvSpPr>
        <p:spPr>
          <a:xfrm flipH="1">
            <a:off x="3428022" y="5466382"/>
            <a:ext cx="424109" cy="192021"/>
          </a:xfrm>
          <a:custGeom>
            <a:avLst/>
            <a:gdLst/>
            <a:ahLst/>
            <a:cxnLst/>
            <a:rect l="l" t="t" r="r" b="b"/>
            <a:pathLst>
              <a:path w="318082" h="144016">
                <a:moveTo>
                  <a:pt x="162629" y="80585"/>
                </a:moveTo>
                <a:cubicBezTo>
                  <a:pt x="164338" y="80585"/>
                  <a:pt x="165723" y="81970"/>
                  <a:pt x="165723" y="83679"/>
                </a:cubicBezTo>
                <a:cubicBezTo>
                  <a:pt x="165723" y="85387"/>
                  <a:pt x="164338" y="86772"/>
                  <a:pt x="162629" y="86772"/>
                </a:cubicBezTo>
                <a:cubicBezTo>
                  <a:pt x="160920" y="86772"/>
                  <a:pt x="159535" y="85387"/>
                  <a:pt x="159535" y="83679"/>
                </a:cubicBezTo>
                <a:cubicBezTo>
                  <a:pt x="159535" y="81970"/>
                  <a:pt x="160920" y="80585"/>
                  <a:pt x="162629" y="80585"/>
                </a:cubicBezTo>
                <a:close/>
                <a:moveTo>
                  <a:pt x="162629" y="77491"/>
                </a:moveTo>
                <a:cubicBezTo>
                  <a:pt x="159212" y="77491"/>
                  <a:pt x="156441" y="80261"/>
                  <a:pt x="156441" y="83679"/>
                </a:cubicBezTo>
                <a:cubicBezTo>
                  <a:pt x="156441" y="87096"/>
                  <a:pt x="159212" y="89866"/>
                  <a:pt x="162629" y="89866"/>
                </a:cubicBezTo>
                <a:cubicBezTo>
                  <a:pt x="166046" y="89866"/>
                  <a:pt x="168817" y="87096"/>
                  <a:pt x="168817" y="83679"/>
                </a:cubicBezTo>
                <a:cubicBezTo>
                  <a:pt x="168817" y="80261"/>
                  <a:pt x="166046" y="77491"/>
                  <a:pt x="162629" y="77491"/>
                </a:cubicBezTo>
                <a:close/>
                <a:moveTo>
                  <a:pt x="117847" y="37542"/>
                </a:moveTo>
                <a:lnTo>
                  <a:pt x="19146" y="37542"/>
                </a:lnTo>
                <a:cubicBezTo>
                  <a:pt x="17540" y="37542"/>
                  <a:pt x="16239" y="38844"/>
                  <a:pt x="16239" y="40450"/>
                </a:cubicBezTo>
                <a:lnTo>
                  <a:pt x="16239" y="126907"/>
                </a:lnTo>
                <a:cubicBezTo>
                  <a:pt x="16239" y="128513"/>
                  <a:pt x="17540" y="129815"/>
                  <a:pt x="19146" y="129815"/>
                </a:cubicBezTo>
                <a:lnTo>
                  <a:pt x="150821" y="129815"/>
                </a:lnTo>
                <a:cubicBezTo>
                  <a:pt x="152427" y="129815"/>
                  <a:pt x="153729" y="128513"/>
                  <a:pt x="153729" y="126907"/>
                </a:cubicBezTo>
                <a:lnTo>
                  <a:pt x="153729" y="77417"/>
                </a:lnTo>
                <a:lnTo>
                  <a:pt x="147302" y="77417"/>
                </a:lnTo>
                <a:lnTo>
                  <a:pt x="147302" y="121469"/>
                </a:lnTo>
                <a:cubicBezTo>
                  <a:pt x="147302" y="122476"/>
                  <a:pt x="146486" y="123292"/>
                  <a:pt x="145479" y="123292"/>
                </a:cubicBezTo>
                <a:lnTo>
                  <a:pt x="24230" y="123292"/>
                </a:lnTo>
                <a:cubicBezTo>
                  <a:pt x="23223" y="123292"/>
                  <a:pt x="22407" y="122476"/>
                  <a:pt x="22407" y="121469"/>
                </a:cubicBezTo>
                <a:lnTo>
                  <a:pt x="22407" y="45895"/>
                </a:lnTo>
                <a:cubicBezTo>
                  <a:pt x="22407" y="44888"/>
                  <a:pt x="23223" y="44072"/>
                  <a:pt x="24230" y="44072"/>
                </a:cubicBezTo>
                <a:lnTo>
                  <a:pt x="117847" y="44072"/>
                </a:lnTo>
                <a:close/>
                <a:moveTo>
                  <a:pt x="117847" y="23341"/>
                </a:moveTo>
                <a:lnTo>
                  <a:pt x="20113" y="23341"/>
                </a:lnTo>
                <a:cubicBezTo>
                  <a:pt x="9005" y="23341"/>
                  <a:pt x="0" y="32346"/>
                  <a:pt x="0" y="43454"/>
                </a:cubicBezTo>
                <a:lnTo>
                  <a:pt x="0" y="123903"/>
                </a:lnTo>
                <a:cubicBezTo>
                  <a:pt x="0" y="135011"/>
                  <a:pt x="9005" y="144016"/>
                  <a:pt x="20113" y="144016"/>
                </a:cubicBezTo>
                <a:lnTo>
                  <a:pt x="156959" y="144016"/>
                </a:lnTo>
                <a:cubicBezTo>
                  <a:pt x="168067" y="144016"/>
                  <a:pt x="177072" y="135011"/>
                  <a:pt x="177072" y="123903"/>
                </a:cubicBezTo>
                <a:lnTo>
                  <a:pt x="177072" y="77417"/>
                </a:lnTo>
                <a:lnTo>
                  <a:pt x="170501" y="77417"/>
                </a:lnTo>
                <a:lnTo>
                  <a:pt x="170501" y="123107"/>
                </a:lnTo>
                <a:cubicBezTo>
                  <a:pt x="170501" y="131166"/>
                  <a:pt x="163968" y="137699"/>
                  <a:pt x="155909" y="137699"/>
                </a:cubicBezTo>
                <a:lnTo>
                  <a:pt x="20888" y="137699"/>
                </a:lnTo>
                <a:cubicBezTo>
                  <a:pt x="12829" y="137699"/>
                  <a:pt x="6296" y="131166"/>
                  <a:pt x="6296" y="123107"/>
                </a:cubicBezTo>
                <a:lnTo>
                  <a:pt x="6296" y="44469"/>
                </a:lnTo>
                <a:cubicBezTo>
                  <a:pt x="6296" y="36410"/>
                  <a:pt x="12829" y="29876"/>
                  <a:pt x="20888" y="29876"/>
                </a:cubicBezTo>
                <a:lnTo>
                  <a:pt x="117847" y="29876"/>
                </a:lnTo>
                <a:close/>
                <a:moveTo>
                  <a:pt x="170962" y="12300"/>
                </a:moveTo>
                <a:lnTo>
                  <a:pt x="155547" y="61450"/>
                </a:lnTo>
                <a:lnTo>
                  <a:pt x="149427" y="61450"/>
                </a:lnTo>
                <a:lnTo>
                  <a:pt x="164842" y="12300"/>
                </a:lnTo>
                <a:close/>
                <a:moveTo>
                  <a:pt x="199785" y="12300"/>
                </a:moveTo>
                <a:lnTo>
                  <a:pt x="183784" y="61450"/>
                </a:lnTo>
                <a:lnTo>
                  <a:pt x="163938" y="61450"/>
                </a:lnTo>
                <a:lnTo>
                  <a:pt x="179939" y="12300"/>
                </a:lnTo>
                <a:close/>
                <a:moveTo>
                  <a:pt x="262609" y="12300"/>
                </a:moveTo>
                <a:lnTo>
                  <a:pt x="247195" y="61450"/>
                </a:lnTo>
                <a:lnTo>
                  <a:pt x="241075" y="61450"/>
                </a:lnTo>
                <a:lnTo>
                  <a:pt x="256490" y="12300"/>
                </a:lnTo>
                <a:close/>
                <a:moveTo>
                  <a:pt x="291432" y="12300"/>
                </a:moveTo>
                <a:lnTo>
                  <a:pt x="275432" y="61450"/>
                </a:lnTo>
                <a:lnTo>
                  <a:pt x="255586" y="61450"/>
                </a:lnTo>
                <a:lnTo>
                  <a:pt x="271586" y="12300"/>
                </a:lnTo>
                <a:close/>
                <a:moveTo>
                  <a:pt x="117017" y="9669"/>
                </a:moveTo>
                <a:cubicBezTo>
                  <a:pt x="119480" y="9669"/>
                  <a:pt x="121476" y="11665"/>
                  <a:pt x="121476" y="14127"/>
                </a:cubicBezTo>
                <a:cubicBezTo>
                  <a:pt x="121476" y="16589"/>
                  <a:pt x="119480" y="18585"/>
                  <a:pt x="117017" y="18585"/>
                </a:cubicBezTo>
                <a:cubicBezTo>
                  <a:pt x="114555" y="18585"/>
                  <a:pt x="112559" y="16589"/>
                  <a:pt x="112559" y="14127"/>
                </a:cubicBezTo>
                <a:cubicBezTo>
                  <a:pt x="112559" y="11665"/>
                  <a:pt x="114555" y="9669"/>
                  <a:pt x="117017" y="9669"/>
                </a:cubicBezTo>
                <a:close/>
                <a:moveTo>
                  <a:pt x="316596" y="0"/>
                </a:moveTo>
                <a:lnTo>
                  <a:pt x="293176" y="0"/>
                </a:lnTo>
                <a:lnTo>
                  <a:pt x="195363" y="0"/>
                </a:lnTo>
                <a:lnTo>
                  <a:pt x="108245" y="0"/>
                </a:lnTo>
                <a:cubicBezTo>
                  <a:pt x="106184" y="0"/>
                  <a:pt x="104512" y="1672"/>
                  <a:pt x="104512" y="3733"/>
                </a:cubicBezTo>
                <a:lnTo>
                  <a:pt x="104512" y="18666"/>
                </a:lnTo>
                <a:cubicBezTo>
                  <a:pt x="104512" y="20727"/>
                  <a:pt x="106184" y="22399"/>
                  <a:pt x="108245" y="22399"/>
                </a:cubicBezTo>
                <a:lnTo>
                  <a:pt x="124253" y="22399"/>
                </a:lnTo>
                <a:lnTo>
                  <a:pt x="129163" y="44343"/>
                </a:lnTo>
                <a:lnTo>
                  <a:pt x="132756" y="61294"/>
                </a:lnTo>
                <a:cubicBezTo>
                  <a:pt x="133772" y="66207"/>
                  <a:pt x="138172" y="69806"/>
                  <a:pt x="143413" y="69806"/>
                </a:cubicBezTo>
                <a:lnTo>
                  <a:pt x="186307" y="69806"/>
                </a:lnTo>
                <a:cubicBezTo>
                  <a:pt x="191248" y="69806"/>
                  <a:pt x="195441" y="66607"/>
                  <a:pt x="196548" y="62061"/>
                </a:cubicBezTo>
                <a:lnTo>
                  <a:pt x="211272" y="33216"/>
                </a:lnTo>
                <a:lnTo>
                  <a:pt x="228049" y="66082"/>
                </a:lnTo>
                <a:cubicBezTo>
                  <a:pt x="229733" y="68494"/>
                  <a:pt x="232592" y="69806"/>
                  <a:pt x="235756" y="69806"/>
                </a:cubicBezTo>
                <a:lnTo>
                  <a:pt x="278651" y="69806"/>
                </a:lnTo>
                <a:cubicBezTo>
                  <a:pt x="283526" y="69806"/>
                  <a:pt x="287673" y="66692"/>
                  <a:pt x="289104" y="62306"/>
                </a:cubicBezTo>
                <a:lnTo>
                  <a:pt x="289227" y="62343"/>
                </a:lnTo>
                <a:lnTo>
                  <a:pt x="299790" y="8916"/>
                </a:lnTo>
                <a:lnTo>
                  <a:pt x="316596" y="8916"/>
                </a:lnTo>
                <a:cubicBezTo>
                  <a:pt x="317417" y="8916"/>
                  <a:pt x="318082" y="8251"/>
                  <a:pt x="318082" y="7430"/>
                </a:cubicBezTo>
                <a:lnTo>
                  <a:pt x="318082" y="1486"/>
                </a:lnTo>
                <a:cubicBezTo>
                  <a:pt x="318082" y="665"/>
                  <a:pt x="317417" y="0"/>
                  <a:pt x="3165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20000" bIns="120000" rtlCol="0" anchor="t" anchorCtr="0"/>
          <a:lstStyle/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A8BBC0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42" name="Abgerundetes Rechteck 4"/>
          <p:cNvSpPr>
            <a:spLocks noChangeAspect="1"/>
          </p:cNvSpPr>
          <p:nvPr userDrawn="1"/>
        </p:nvSpPr>
        <p:spPr>
          <a:xfrm>
            <a:off x="5239460" y="5453703"/>
            <a:ext cx="174753" cy="192000"/>
          </a:xfrm>
          <a:custGeom>
            <a:avLst/>
            <a:gdLst/>
            <a:ahLst/>
            <a:cxnLst/>
            <a:rect l="l" t="t" r="r" b="b"/>
            <a:pathLst>
              <a:path w="163119" h="179218">
                <a:moveTo>
                  <a:pt x="19586" y="158111"/>
                </a:moveTo>
                <a:lnTo>
                  <a:pt x="89769" y="158111"/>
                </a:lnTo>
                <a:lnTo>
                  <a:pt x="78620" y="179218"/>
                </a:lnTo>
                <a:lnTo>
                  <a:pt x="30735" y="179218"/>
                </a:lnTo>
                <a:close/>
                <a:moveTo>
                  <a:pt x="53571" y="124356"/>
                </a:moveTo>
                <a:lnTo>
                  <a:pt x="54981" y="124356"/>
                </a:lnTo>
                <a:cubicBezTo>
                  <a:pt x="55175" y="124356"/>
                  <a:pt x="55333" y="124514"/>
                  <a:pt x="55333" y="124709"/>
                </a:cubicBezTo>
                <a:lnTo>
                  <a:pt x="55333" y="131050"/>
                </a:lnTo>
                <a:cubicBezTo>
                  <a:pt x="55333" y="131244"/>
                  <a:pt x="55175" y="131402"/>
                  <a:pt x="54981" y="131402"/>
                </a:cubicBezTo>
                <a:lnTo>
                  <a:pt x="53571" y="131402"/>
                </a:lnTo>
                <a:cubicBezTo>
                  <a:pt x="53377" y="131402"/>
                  <a:pt x="53219" y="131244"/>
                  <a:pt x="53219" y="131050"/>
                </a:cubicBezTo>
                <a:lnTo>
                  <a:pt x="53219" y="124709"/>
                </a:lnTo>
                <a:cubicBezTo>
                  <a:pt x="53219" y="124514"/>
                  <a:pt x="53377" y="124356"/>
                  <a:pt x="53571" y="124356"/>
                </a:cubicBezTo>
                <a:close/>
                <a:moveTo>
                  <a:pt x="78992" y="99927"/>
                </a:moveTo>
                <a:lnTo>
                  <a:pt x="85333" y="99927"/>
                </a:lnTo>
                <a:cubicBezTo>
                  <a:pt x="85527" y="99927"/>
                  <a:pt x="85685" y="100085"/>
                  <a:pt x="85685" y="100280"/>
                </a:cubicBezTo>
                <a:lnTo>
                  <a:pt x="85685" y="101689"/>
                </a:lnTo>
                <a:cubicBezTo>
                  <a:pt x="85685" y="101883"/>
                  <a:pt x="85527" y="102041"/>
                  <a:pt x="85333" y="102041"/>
                </a:cubicBezTo>
                <a:lnTo>
                  <a:pt x="78992" y="102041"/>
                </a:lnTo>
                <a:cubicBezTo>
                  <a:pt x="78797" y="102041"/>
                  <a:pt x="78639" y="101883"/>
                  <a:pt x="78639" y="101689"/>
                </a:cubicBezTo>
                <a:lnTo>
                  <a:pt x="78639" y="100280"/>
                </a:lnTo>
                <a:cubicBezTo>
                  <a:pt x="78639" y="100085"/>
                  <a:pt x="78797" y="99927"/>
                  <a:pt x="78992" y="99927"/>
                </a:cubicBezTo>
                <a:close/>
                <a:moveTo>
                  <a:pt x="23327" y="99927"/>
                </a:moveTo>
                <a:lnTo>
                  <a:pt x="29669" y="99927"/>
                </a:lnTo>
                <a:cubicBezTo>
                  <a:pt x="29863" y="99927"/>
                  <a:pt x="30021" y="100085"/>
                  <a:pt x="30021" y="100280"/>
                </a:cubicBezTo>
                <a:lnTo>
                  <a:pt x="30021" y="101689"/>
                </a:lnTo>
                <a:cubicBezTo>
                  <a:pt x="30021" y="101883"/>
                  <a:pt x="29863" y="102041"/>
                  <a:pt x="29669" y="102041"/>
                </a:cubicBezTo>
                <a:lnTo>
                  <a:pt x="23327" y="102041"/>
                </a:lnTo>
                <a:cubicBezTo>
                  <a:pt x="23133" y="102041"/>
                  <a:pt x="22975" y="101883"/>
                  <a:pt x="22975" y="101689"/>
                </a:cubicBezTo>
                <a:lnTo>
                  <a:pt x="22975" y="100280"/>
                </a:lnTo>
                <a:cubicBezTo>
                  <a:pt x="22975" y="100085"/>
                  <a:pt x="23133" y="99927"/>
                  <a:pt x="23327" y="99927"/>
                </a:cubicBezTo>
                <a:close/>
                <a:moveTo>
                  <a:pt x="77226" y="76960"/>
                </a:moveTo>
                <a:lnTo>
                  <a:pt x="54742" y="104373"/>
                </a:lnTo>
                <a:cubicBezTo>
                  <a:pt x="52271" y="104373"/>
                  <a:pt x="50268" y="102370"/>
                  <a:pt x="50268" y="99899"/>
                </a:cubicBezTo>
                <a:cubicBezTo>
                  <a:pt x="50268" y="98509"/>
                  <a:pt x="50901" y="97268"/>
                  <a:pt x="51991" y="96564"/>
                </a:cubicBezTo>
                <a:close/>
                <a:moveTo>
                  <a:pt x="53571" y="68926"/>
                </a:moveTo>
                <a:lnTo>
                  <a:pt x="54981" y="68926"/>
                </a:lnTo>
                <a:cubicBezTo>
                  <a:pt x="55175" y="68926"/>
                  <a:pt x="55333" y="69084"/>
                  <a:pt x="55333" y="69278"/>
                </a:cubicBezTo>
                <a:lnTo>
                  <a:pt x="55333" y="75619"/>
                </a:lnTo>
                <a:cubicBezTo>
                  <a:pt x="55333" y="75814"/>
                  <a:pt x="55175" y="75972"/>
                  <a:pt x="54981" y="75972"/>
                </a:cubicBezTo>
                <a:lnTo>
                  <a:pt x="53571" y="75972"/>
                </a:lnTo>
                <a:cubicBezTo>
                  <a:pt x="53377" y="75972"/>
                  <a:pt x="53219" y="75814"/>
                  <a:pt x="53219" y="75619"/>
                </a:cubicBezTo>
                <a:lnTo>
                  <a:pt x="53219" y="69278"/>
                </a:lnTo>
                <a:cubicBezTo>
                  <a:pt x="53219" y="69084"/>
                  <a:pt x="53377" y="68926"/>
                  <a:pt x="53571" y="68926"/>
                </a:cubicBezTo>
                <a:close/>
                <a:moveTo>
                  <a:pt x="19223" y="54188"/>
                </a:moveTo>
                <a:cubicBezTo>
                  <a:pt x="12357" y="54188"/>
                  <a:pt x="6791" y="59754"/>
                  <a:pt x="6791" y="66620"/>
                </a:cubicBezTo>
                <a:lnTo>
                  <a:pt x="6791" y="136834"/>
                </a:lnTo>
                <a:cubicBezTo>
                  <a:pt x="6791" y="143700"/>
                  <a:pt x="12357" y="149266"/>
                  <a:pt x="19223" y="149266"/>
                </a:cubicBezTo>
                <a:lnTo>
                  <a:pt x="89437" y="149266"/>
                </a:lnTo>
                <a:cubicBezTo>
                  <a:pt x="96303" y="149266"/>
                  <a:pt x="101869" y="143700"/>
                  <a:pt x="101869" y="136834"/>
                </a:cubicBezTo>
                <a:lnTo>
                  <a:pt x="101869" y="66620"/>
                </a:lnTo>
                <a:cubicBezTo>
                  <a:pt x="101869" y="59754"/>
                  <a:pt x="96303" y="54188"/>
                  <a:pt x="89437" y="54188"/>
                </a:cubicBezTo>
                <a:close/>
                <a:moveTo>
                  <a:pt x="108660" y="53391"/>
                </a:moveTo>
                <a:cubicBezTo>
                  <a:pt x="110223" y="53865"/>
                  <a:pt x="110318" y="55027"/>
                  <a:pt x="110318" y="56210"/>
                </a:cubicBezTo>
                <a:lnTo>
                  <a:pt x="110073" y="56802"/>
                </a:lnTo>
                <a:close/>
                <a:moveTo>
                  <a:pt x="18111" y="47397"/>
                </a:moveTo>
                <a:lnTo>
                  <a:pt x="90550" y="47397"/>
                </a:lnTo>
                <a:cubicBezTo>
                  <a:pt x="100552" y="47397"/>
                  <a:pt x="108660" y="55505"/>
                  <a:pt x="108660" y="65507"/>
                </a:cubicBezTo>
                <a:lnTo>
                  <a:pt x="108660" y="137947"/>
                </a:lnTo>
                <a:cubicBezTo>
                  <a:pt x="108660" y="147949"/>
                  <a:pt x="100552" y="156057"/>
                  <a:pt x="90550" y="156057"/>
                </a:cubicBezTo>
                <a:lnTo>
                  <a:pt x="18111" y="156057"/>
                </a:lnTo>
                <a:cubicBezTo>
                  <a:pt x="8108" y="156057"/>
                  <a:pt x="0" y="147949"/>
                  <a:pt x="0" y="137947"/>
                </a:cubicBezTo>
                <a:lnTo>
                  <a:pt x="0" y="65507"/>
                </a:lnTo>
                <a:cubicBezTo>
                  <a:pt x="0" y="55505"/>
                  <a:pt x="8108" y="47397"/>
                  <a:pt x="18111" y="47397"/>
                </a:cubicBezTo>
                <a:close/>
                <a:moveTo>
                  <a:pt x="112101" y="33349"/>
                </a:moveTo>
                <a:cubicBezTo>
                  <a:pt x="116952" y="36361"/>
                  <a:pt x="120541" y="40734"/>
                  <a:pt x="122541" y="46004"/>
                </a:cubicBezTo>
                <a:cubicBezTo>
                  <a:pt x="124443" y="51017"/>
                  <a:pt x="124741" y="56493"/>
                  <a:pt x="123319" y="61738"/>
                </a:cubicBezTo>
                <a:cubicBezTo>
                  <a:pt x="123012" y="62884"/>
                  <a:pt x="121894" y="63455"/>
                  <a:pt x="120742" y="63157"/>
                </a:cubicBezTo>
                <a:cubicBezTo>
                  <a:pt x="119591" y="62859"/>
                  <a:pt x="118892" y="61800"/>
                  <a:pt x="119199" y="60654"/>
                </a:cubicBezTo>
                <a:cubicBezTo>
                  <a:pt x="120346" y="56249"/>
                  <a:pt x="120131" y="51772"/>
                  <a:pt x="118521" y="47530"/>
                </a:cubicBezTo>
                <a:cubicBezTo>
                  <a:pt x="116862" y="43160"/>
                  <a:pt x="113826" y="39459"/>
                  <a:pt x="109737" y="36893"/>
                </a:cubicBezTo>
                <a:cubicBezTo>
                  <a:pt x="109380" y="36735"/>
                  <a:pt x="109055" y="36270"/>
                  <a:pt x="108909" y="35884"/>
                </a:cubicBezTo>
                <a:cubicBezTo>
                  <a:pt x="108665" y="35241"/>
                  <a:pt x="108729" y="34629"/>
                  <a:pt x="109102" y="34046"/>
                </a:cubicBezTo>
                <a:cubicBezTo>
                  <a:pt x="109765" y="33059"/>
                  <a:pt x="111111" y="32695"/>
                  <a:pt x="112101" y="33349"/>
                </a:cubicBezTo>
                <a:close/>
                <a:moveTo>
                  <a:pt x="30735" y="24384"/>
                </a:moveTo>
                <a:lnTo>
                  <a:pt x="78620" y="24384"/>
                </a:lnTo>
                <a:lnTo>
                  <a:pt x="89769" y="45491"/>
                </a:lnTo>
                <a:lnTo>
                  <a:pt x="19586" y="45491"/>
                </a:lnTo>
                <a:close/>
                <a:moveTo>
                  <a:pt x="121422" y="17736"/>
                </a:moveTo>
                <a:lnTo>
                  <a:pt x="132495" y="26938"/>
                </a:lnTo>
                <a:lnTo>
                  <a:pt x="139841" y="39441"/>
                </a:lnTo>
                <a:lnTo>
                  <a:pt x="142666" y="53252"/>
                </a:lnTo>
                <a:lnTo>
                  <a:pt x="140779" y="67188"/>
                </a:lnTo>
                <a:cubicBezTo>
                  <a:pt x="140478" y="68338"/>
                  <a:pt x="139237" y="68956"/>
                  <a:pt x="138089" y="68653"/>
                </a:cubicBezTo>
                <a:cubicBezTo>
                  <a:pt x="137020" y="68171"/>
                  <a:pt x="136450" y="67056"/>
                  <a:pt x="136751" y="65907"/>
                </a:cubicBezTo>
                <a:cubicBezTo>
                  <a:pt x="139249" y="57711"/>
                  <a:pt x="139062" y="49055"/>
                  <a:pt x="135971" y="40909"/>
                </a:cubicBezTo>
                <a:cubicBezTo>
                  <a:pt x="132831" y="32635"/>
                  <a:pt x="126951" y="25696"/>
                  <a:pt x="119388" y="21318"/>
                </a:cubicBezTo>
                <a:cubicBezTo>
                  <a:pt x="118853" y="21077"/>
                  <a:pt x="118577" y="20739"/>
                  <a:pt x="118381" y="20221"/>
                </a:cubicBezTo>
                <a:cubicBezTo>
                  <a:pt x="118184" y="19704"/>
                  <a:pt x="118246" y="19089"/>
                  <a:pt x="118615" y="18505"/>
                </a:cubicBezTo>
                <a:cubicBezTo>
                  <a:pt x="119095" y="17436"/>
                  <a:pt x="120434" y="17075"/>
                  <a:pt x="121422" y="17736"/>
                </a:cubicBezTo>
                <a:close/>
                <a:moveTo>
                  <a:pt x="132142" y="331"/>
                </a:moveTo>
                <a:cubicBezTo>
                  <a:pt x="144609" y="7693"/>
                  <a:pt x="153825" y="18648"/>
                  <a:pt x="158962" y="32184"/>
                </a:cubicBezTo>
                <a:cubicBezTo>
                  <a:pt x="164001" y="45462"/>
                  <a:pt x="164454" y="59595"/>
                  <a:pt x="160352" y="73097"/>
                </a:cubicBezTo>
                <a:cubicBezTo>
                  <a:pt x="160044" y="74246"/>
                  <a:pt x="158792" y="74869"/>
                  <a:pt x="157637" y="74570"/>
                </a:cubicBezTo>
                <a:cubicBezTo>
                  <a:pt x="156612" y="74221"/>
                  <a:pt x="155862" y="73031"/>
                  <a:pt x="156219" y="72011"/>
                </a:cubicBezTo>
                <a:cubicBezTo>
                  <a:pt x="160045" y="59350"/>
                  <a:pt x="159626" y="46090"/>
                  <a:pt x="154929" y="33714"/>
                </a:cubicBezTo>
                <a:cubicBezTo>
                  <a:pt x="150135" y="21081"/>
                  <a:pt x="141472" y="10801"/>
                  <a:pt x="129901" y="3836"/>
                </a:cubicBezTo>
                <a:cubicBezTo>
                  <a:pt x="129543" y="3677"/>
                  <a:pt x="129217" y="3211"/>
                  <a:pt x="129071" y="2824"/>
                </a:cubicBezTo>
                <a:cubicBezTo>
                  <a:pt x="128826" y="2180"/>
                  <a:pt x="128890" y="1565"/>
                  <a:pt x="129264" y="981"/>
                </a:cubicBezTo>
                <a:cubicBezTo>
                  <a:pt x="129800" y="41"/>
                  <a:pt x="131149" y="-324"/>
                  <a:pt x="132142" y="331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43" name="Freeform 105"/>
          <p:cNvSpPr>
            <a:spLocks/>
          </p:cNvSpPr>
          <p:nvPr userDrawn="1"/>
        </p:nvSpPr>
        <p:spPr bwMode="auto">
          <a:xfrm>
            <a:off x="3969792" y="5468930"/>
            <a:ext cx="158741" cy="189452"/>
          </a:xfrm>
          <a:custGeom>
            <a:avLst/>
            <a:gdLst/>
            <a:ahLst/>
            <a:cxnLst/>
            <a:rect l="l" t="t" r="r" b="b"/>
            <a:pathLst>
              <a:path w="119056" h="142089">
                <a:moveTo>
                  <a:pt x="33073" y="8963"/>
                </a:moveTo>
                <a:cubicBezTo>
                  <a:pt x="31828" y="9584"/>
                  <a:pt x="30894" y="10827"/>
                  <a:pt x="30583" y="12070"/>
                </a:cubicBezTo>
                <a:cubicBezTo>
                  <a:pt x="30272" y="13623"/>
                  <a:pt x="30272" y="14866"/>
                  <a:pt x="30894" y="16109"/>
                </a:cubicBezTo>
                <a:lnTo>
                  <a:pt x="33206" y="19869"/>
                </a:lnTo>
                <a:cubicBezTo>
                  <a:pt x="33680" y="19940"/>
                  <a:pt x="33859" y="20217"/>
                  <a:pt x="34031" y="20503"/>
                </a:cubicBezTo>
                <a:lnTo>
                  <a:pt x="33998" y="20628"/>
                </a:lnTo>
                <a:lnTo>
                  <a:pt x="34050" y="20643"/>
                </a:lnTo>
                <a:cubicBezTo>
                  <a:pt x="63824" y="72497"/>
                  <a:pt x="64139" y="73045"/>
                  <a:pt x="64142" y="73051"/>
                </a:cubicBezTo>
                <a:lnTo>
                  <a:pt x="62591" y="78633"/>
                </a:lnTo>
                <a:cubicBezTo>
                  <a:pt x="61971" y="78943"/>
                  <a:pt x="61350" y="79253"/>
                  <a:pt x="60420" y="79253"/>
                </a:cubicBezTo>
                <a:cubicBezTo>
                  <a:pt x="59179" y="79253"/>
                  <a:pt x="57627" y="78323"/>
                  <a:pt x="57007" y="77082"/>
                </a:cubicBezTo>
                <a:cubicBezTo>
                  <a:pt x="43834" y="54275"/>
                  <a:pt x="36427" y="41452"/>
                  <a:pt x="32263" y="34243"/>
                </a:cubicBezTo>
                <a:cubicBezTo>
                  <a:pt x="31964" y="34325"/>
                  <a:pt x="31894" y="34228"/>
                  <a:pt x="31828" y="34129"/>
                </a:cubicBezTo>
                <a:lnTo>
                  <a:pt x="25848" y="24027"/>
                </a:lnTo>
                <a:cubicBezTo>
                  <a:pt x="25468" y="23080"/>
                  <a:pt x="24618" y="22578"/>
                  <a:pt x="23769" y="22366"/>
                </a:cubicBezTo>
                <a:cubicBezTo>
                  <a:pt x="22214" y="22056"/>
                  <a:pt x="20970" y="22056"/>
                  <a:pt x="19726" y="22987"/>
                </a:cubicBezTo>
                <a:cubicBezTo>
                  <a:pt x="18482" y="23608"/>
                  <a:pt x="17549" y="24850"/>
                  <a:pt x="17238" y="26092"/>
                </a:cubicBezTo>
                <a:cubicBezTo>
                  <a:pt x="16927" y="27334"/>
                  <a:pt x="16927" y="28886"/>
                  <a:pt x="17549" y="30128"/>
                </a:cubicBezTo>
                <a:cubicBezTo>
                  <a:pt x="32476" y="55588"/>
                  <a:pt x="32476" y="55588"/>
                  <a:pt x="32476" y="55588"/>
                </a:cubicBezTo>
                <a:lnTo>
                  <a:pt x="32376" y="55951"/>
                </a:lnTo>
                <a:cubicBezTo>
                  <a:pt x="47319" y="82197"/>
                  <a:pt x="47556" y="82613"/>
                  <a:pt x="47560" y="82619"/>
                </a:cubicBezTo>
                <a:lnTo>
                  <a:pt x="46007" y="88230"/>
                </a:lnTo>
                <a:cubicBezTo>
                  <a:pt x="45386" y="88853"/>
                  <a:pt x="44765" y="88853"/>
                  <a:pt x="44144" y="88853"/>
                </a:cubicBezTo>
                <a:cubicBezTo>
                  <a:pt x="42591" y="88853"/>
                  <a:pt x="41038" y="88230"/>
                  <a:pt x="40417" y="86983"/>
                </a:cubicBezTo>
                <a:cubicBezTo>
                  <a:pt x="33491" y="74970"/>
                  <a:pt x="28472" y="66263"/>
                  <a:pt x="24835" y="59954"/>
                </a:cubicBezTo>
                <a:lnTo>
                  <a:pt x="17597" y="47399"/>
                </a:lnTo>
                <a:cubicBezTo>
                  <a:pt x="17072" y="46293"/>
                  <a:pt x="15968" y="45729"/>
                  <a:pt x="14864" y="45164"/>
                </a:cubicBezTo>
                <a:cubicBezTo>
                  <a:pt x="13635" y="44850"/>
                  <a:pt x="12097" y="45164"/>
                  <a:pt x="10868" y="45793"/>
                </a:cubicBezTo>
                <a:cubicBezTo>
                  <a:pt x="9638" y="46421"/>
                  <a:pt x="9023" y="47678"/>
                  <a:pt x="8408" y="48935"/>
                </a:cubicBezTo>
                <a:cubicBezTo>
                  <a:pt x="8101" y="50506"/>
                  <a:pt x="8408" y="51762"/>
                  <a:pt x="9023" y="53019"/>
                </a:cubicBezTo>
                <a:lnTo>
                  <a:pt x="8977" y="53197"/>
                </a:lnTo>
                <a:cubicBezTo>
                  <a:pt x="27742" y="85143"/>
                  <a:pt x="31021" y="90725"/>
                  <a:pt x="31594" y="91701"/>
                </a:cubicBezTo>
                <a:cubicBezTo>
                  <a:pt x="31688" y="91678"/>
                  <a:pt x="31708" y="91707"/>
                  <a:pt x="31727" y="91736"/>
                </a:cubicBezTo>
                <a:cubicBezTo>
                  <a:pt x="45972" y="116602"/>
                  <a:pt x="45972" y="116602"/>
                  <a:pt x="45972" y="116602"/>
                </a:cubicBezTo>
                <a:cubicBezTo>
                  <a:pt x="55263" y="132764"/>
                  <a:pt x="75392" y="138359"/>
                  <a:pt x="92114" y="129656"/>
                </a:cubicBezTo>
                <a:cubicBezTo>
                  <a:pt x="104192" y="123129"/>
                  <a:pt x="110695" y="111007"/>
                  <a:pt x="110695" y="95777"/>
                </a:cubicBezTo>
                <a:cubicBezTo>
                  <a:pt x="110695" y="40761"/>
                  <a:pt x="110695" y="40761"/>
                  <a:pt x="110695" y="40761"/>
                </a:cubicBezTo>
                <a:cubicBezTo>
                  <a:pt x="110695" y="37964"/>
                  <a:pt x="108527" y="35477"/>
                  <a:pt x="105740" y="35477"/>
                </a:cubicBezTo>
                <a:cubicBezTo>
                  <a:pt x="102643" y="35477"/>
                  <a:pt x="100475" y="37964"/>
                  <a:pt x="100475" y="40761"/>
                </a:cubicBezTo>
                <a:cubicBezTo>
                  <a:pt x="100475" y="61897"/>
                  <a:pt x="100475" y="61897"/>
                  <a:pt x="100475" y="61897"/>
                </a:cubicBezTo>
                <a:cubicBezTo>
                  <a:pt x="100475" y="63762"/>
                  <a:pt x="98927" y="65316"/>
                  <a:pt x="97069" y="65938"/>
                </a:cubicBezTo>
                <a:cubicBezTo>
                  <a:pt x="95521" y="66249"/>
                  <a:pt x="93353" y="65627"/>
                  <a:pt x="92424" y="63762"/>
                </a:cubicBezTo>
                <a:lnTo>
                  <a:pt x="87275" y="53971"/>
                </a:lnTo>
                <a:cubicBezTo>
                  <a:pt x="86540" y="52573"/>
                  <a:pt x="86540" y="52573"/>
                  <a:pt x="86540" y="52573"/>
                </a:cubicBezTo>
                <a:cubicBezTo>
                  <a:pt x="68319" y="21405"/>
                  <a:pt x="65198" y="16066"/>
                  <a:pt x="64663" y="15152"/>
                </a:cubicBezTo>
                <a:cubicBezTo>
                  <a:pt x="64543" y="15183"/>
                  <a:pt x="64517" y="15145"/>
                  <a:pt x="64491" y="15107"/>
                </a:cubicBezTo>
                <a:cubicBezTo>
                  <a:pt x="63866" y="13881"/>
                  <a:pt x="62929" y="12961"/>
                  <a:pt x="61367" y="12654"/>
                </a:cubicBezTo>
                <a:cubicBezTo>
                  <a:pt x="60117" y="12348"/>
                  <a:pt x="58555" y="12348"/>
                  <a:pt x="57306" y="13268"/>
                </a:cubicBezTo>
                <a:cubicBezTo>
                  <a:pt x="56056" y="13881"/>
                  <a:pt x="55431" y="14801"/>
                  <a:pt x="54807" y="16334"/>
                </a:cubicBezTo>
                <a:cubicBezTo>
                  <a:pt x="54494" y="17561"/>
                  <a:pt x="54807" y="19094"/>
                  <a:pt x="55431" y="20320"/>
                </a:cubicBezTo>
                <a:lnTo>
                  <a:pt x="55426" y="20338"/>
                </a:lnTo>
                <a:lnTo>
                  <a:pt x="60648" y="29143"/>
                </a:lnTo>
                <a:lnTo>
                  <a:pt x="61343" y="30586"/>
                </a:lnTo>
                <a:cubicBezTo>
                  <a:pt x="80369" y="63081"/>
                  <a:pt x="80595" y="63466"/>
                  <a:pt x="80597" y="63470"/>
                </a:cubicBezTo>
                <a:lnTo>
                  <a:pt x="79045" y="69343"/>
                </a:lnTo>
                <a:cubicBezTo>
                  <a:pt x="78423" y="69652"/>
                  <a:pt x="77492" y="69652"/>
                  <a:pt x="76871" y="69652"/>
                </a:cubicBezTo>
                <a:cubicBezTo>
                  <a:pt x="75318" y="69652"/>
                  <a:pt x="74076" y="69034"/>
                  <a:pt x="73144" y="67798"/>
                </a:cubicBezTo>
                <a:cubicBezTo>
                  <a:pt x="63531" y="51055"/>
                  <a:pt x="57637" y="40790"/>
                  <a:pt x="54024" y="34497"/>
                </a:cubicBezTo>
                <a:cubicBezTo>
                  <a:pt x="53960" y="34497"/>
                  <a:pt x="53942" y="34469"/>
                  <a:pt x="53925" y="34439"/>
                </a:cubicBezTo>
                <a:cubicBezTo>
                  <a:pt x="40231" y="10827"/>
                  <a:pt x="40231" y="10827"/>
                  <a:pt x="40231" y="10827"/>
                </a:cubicBezTo>
                <a:cubicBezTo>
                  <a:pt x="38675" y="8342"/>
                  <a:pt x="35563" y="7410"/>
                  <a:pt x="33073" y="8963"/>
                </a:cubicBezTo>
                <a:close/>
                <a:moveTo>
                  <a:pt x="39103" y="458"/>
                </a:moveTo>
                <a:cubicBezTo>
                  <a:pt x="42487" y="1351"/>
                  <a:pt x="45522" y="3526"/>
                  <a:pt x="47389" y="6788"/>
                </a:cubicBezTo>
                <a:lnTo>
                  <a:pt x="49597" y="10511"/>
                </a:lnTo>
                <a:cubicBezTo>
                  <a:pt x="49934" y="8264"/>
                  <a:pt x="51491" y="6941"/>
                  <a:pt x="53245" y="5908"/>
                </a:cubicBezTo>
                <a:cubicBezTo>
                  <a:pt x="56369" y="4069"/>
                  <a:pt x="60117" y="3762"/>
                  <a:pt x="63554" y="4682"/>
                </a:cubicBezTo>
                <a:lnTo>
                  <a:pt x="71552" y="10497"/>
                </a:lnTo>
                <a:cubicBezTo>
                  <a:pt x="71848" y="10414"/>
                  <a:pt x="71918" y="10511"/>
                  <a:pt x="71985" y="10612"/>
                </a:cubicBezTo>
                <a:cubicBezTo>
                  <a:pt x="92114" y="45424"/>
                  <a:pt x="92114" y="45424"/>
                  <a:pt x="92114" y="45424"/>
                </a:cubicBezTo>
                <a:cubicBezTo>
                  <a:pt x="92114" y="33301"/>
                  <a:pt x="97998" y="27085"/>
                  <a:pt x="105740" y="27085"/>
                </a:cubicBezTo>
                <a:cubicBezTo>
                  <a:pt x="113172" y="27085"/>
                  <a:pt x="119056" y="33301"/>
                  <a:pt x="119056" y="40761"/>
                </a:cubicBezTo>
                <a:cubicBezTo>
                  <a:pt x="119056" y="95777"/>
                  <a:pt x="119056" y="95777"/>
                  <a:pt x="119056" y="95777"/>
                </a:cubicBezTo>
                <a:cubicBezTo>
                  <a:pt x="119056" y="114115"/>
                  <a:pt x="111005" y="128724"/>
                  <a:pt x="95830" y="136805"/>
                </a:cubicBezTo>
                <a:cubicBezTo>
                  <a:pt x="89327" y="140535"/>
                  <a:pt x="82205" y="142089"/>
                  <a:pt x="75392" y="142089"/>
                </a:cubicBezTo>
                <a:cubicBezTo>
                  <a:pt x="60527" y="142089"/>
                  <a:pt x="46592" y="134629"/>
                  <a:pt x="38540" y="120953"/>
                </a:cubicBezTo>
                <a:cubicBezTo>
                  <a:pt x="27782" y="102175"/>
                  <a:pt x="25149" y="97578"/>
                  <a:pt x="24504" y="96452"/>
                </a:cubicBezTo>
                <a:cubicBezTo>
                  <a:pt x="24329" y="96450"/>
                  <a:pt x="24260" y="96362"/>
                  <a:pt x="24191" y="96271"/>
                </a:cubicBezTo>
                <a:cubicBezTo>
                  <a:pt x="1619" y="57310"/>
                  <a:pt x="1619" y="57310"/>
                  <a:pt x="1619" y="57310"/>
                </a:cubicBezTo>
                <a:lnTo>
                  <a:pt x="1824" y="56534"/>
                </a:lnTo>
                <a:cubicBezTo>
                  <a:pt x="21" y="53692"/>
                  <a:pt x="-436" y="50214"/>
                  <a:pt x="414" y="46735"/>
                </a:cubicBezTo>
                <a:cubicBezTo>
                  <a:pt x="1337" y="43279"/>
                  <a:pt x="3796" y="40452"/>
                  <a:pt x="6871" y="38567"/>
                </a:cubicBezTo>
                <a:lnTo>
                  <a:pt x="12430" y="37706"/>
                </a:lnTo>
                <a:cubicBezTo>
                  <a:pt x="8531" y="31060"/>
                  <a:pt x="8220" y="27334"/>
                  <a:pt x="9153" y="23919"/>
                </a:cubicBezTo>
                <a:cubicBezTo>
                  <a:pt x="10086" y="20503"/>
                  <a:pt x="12263" y="17398"/>
                  <a:pt x="15373" y="15535"/>
                </a:cubicBezTo>
                <a:lnTo>
                  <a:pt x="22972" y="14643"/>
                </a:lnTo>
                <a:cubicBezTo>
                  <a:pt x="21549" y="9630"/>
                  <a:pt x="23997" y="4509"/>
                  <a:pt x="28716" y="1817"/>
                </a:cubicBezTo>
                <a:cubicBezTo>
                  <a:pt x="31984" y="-47"/>
                  <a:pt x="35718" y="-435"/>
                  <a:pt x="39103" y="458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44" name="Trapezoid 6"/>
          <p:cNvSpPr>
            <a:spLocks noChangeAspect="1"/>
          </p:cNvSpPr>
          <p:nvPr userDrawn="1"/>
        </p:nvSpPr>
        <p:spPr>
          <a:xfrm>
            <a:off x="5531874" y="5466382"/>
            <a:ext cx="259577" cy="206445"/>
          </a:xfrm>
          <a:custGeom>
            <a:avLst/>
            <a:gdLst/>
            <a:ahLst/>
            <a:cxnLst/>
            <a:rect l="l" t="t" r="r" b="b"/>
            <a:pathLst>
              <a:path w="194683" h="154834">
                <a:moveTo>
                  <a:pt x="140224" y="130335"/>
                </a:moveTo>
                <a:cubicBezTo>
                  <a:pt x="141787" y="130809"/>
                  <a:pt x="141882" y="131971"/>
                  <a:pt x="141882" y="133154"/>
                </a:cubicBezTo>
                <a:lnTo>
                  <a:pt x="141637" y="133746"/>
                </a:lnTo>
                <a:close/>
                <a:moveTo>
                  <a:pt x="143665" y="110293"/>
                </a:moveTo>
                <a:cubicBezTo>
                  <a:pt x="148516" y="113305"/>
                  <a:pt x="152105" y="117678"/>
                  <a:pt x="154105" y="122948"/>
                </a:cubicBezTo>
                <a:cubicBezTo>
                  <a:pt x="156007" y="127961"/>
                  <a:pt x="156305" y="133437"/>
                  <a:pt x="154883" y="138682"/>
                </a:cubicBezTo>
                <a:cubicBezTo>
                  <a:pt x="154576" y="139828"/>
                  <a:pt x="153458" y="140399"/>
                  <a:pt x="152306" y="140101"/>
                </a:cubicBezTo>
                <a:cubicBezTo>
                  <a:pt x="151155" y="139803"/>
                  <a:pt x="150456" y="138744"/>
                  <a:pt x="150763" y="137598"/>
                </a:cubicBezTo>
                <a:cubicBezTo>
                  <a:pt x="151910" y="133193"/>
                  <a:pt x="151695" y="128716"/>
                  <a:pt x="150085" y="124474"/>
                </a:cubicBezTo>
                <a:cubicBezTo>
                  <a:pt x="148426" y="120104"/>
                  <a:pt x="145390" y="116403"/>
                  <a:pt x="141301" y="113837"/>
                </a:cubicBezTo>
                <a:cubicBezTo>
                  <a:pt x="140944" y="113679"/>
                  <a:pt x="140619" y="113214"/>
                  <a:pt x="140473" y="112828"/>
                </a:cubicBezTo>
                <a:cubicBezTo>
                  <a:pt x="140229" y="112185"/>
                  <a:pt x="140293" y="111573"/>
                  <a:pt x="140666" y="110990"/>
                </a:cubicBezTo>
                <a:cubicBezTo>
                  <a:pt x="141329" y="110003"/>
                  <a:pt x="142675" y="109639"/>
                  <a:pt x="143665" y="110293"/>
                </a:cubicBezTo>
                <a:close/>
                <a:moveTo>
                  <a:pt x="28254" y="110270"/>
                </a:moveTo>
                <a:cubicBezTo>
                  <a:pt x="31819" y="129575"/>
                  <a:pt x="48936" y="143833"/>
                  <a:pt x="69384" y="143833"/>
                </a:cubicBezTo>
                <a:cubicBezTo>
                  <a:pt x="89832" y="143833"/>
                  <a:pt x="106950" y="129575"/>
                  <a:pt x="110515" y="110270"/>
                </a:cubicBezTo>
                <a:close/>
                <a:moveTo>
                  <a:pt x="17197" y="103093"/>
                </a:moveTo>
                <a:lnTo>
                  <a:pt x="120682" y="103093"/>
                </a:lnTo>
                <a:cubicBezTo>
                  <a:pt x="120682" y="131669"/>
                  <a:pt x="97516" y="154834"/>
                  <a:pt x="68939" y="154834"/>
                </a:cubicBezTo>
                <a:cubicBezTo>
                  <a:pt x="40363" y="154834"/>
                  <a:pt x="17197" y="131669"/>
                  <a:pt x="17197" y="103093"/>
                </a:cubicBezTo>
                <a:close/>
                <a:moveTo>
                  <a:pt x="152986" y="94680"/>
                </a:moveTo>
                <a:lnTo>
                  <a:pt x="164059" y="103882"/>
                </a:lnTo>
                <a:lnTo>
                  <a:pt x="171405" y="116385"/>
                </a:lnTo>
                <a:lnTo>
                  <a:pt x="174230" y="130196"/>
                </a:lnTo>
                <a:lnTo>
                  <a:pt x="172343" y="144132"/>
                </a:lnTo>
                <a:cubicBezTo>
                  <a:pt x="172042" y="145282"/>
                  <a:pt x="170801" y="145900"/>
                  <a:pt x="169653" y="145597"/>
                </a:cubicBezTo>
                <a:cubicBezTo>
                  <a:pt x="168584" y="145115"/>
                  <a:pt x="168014" y="144000"/>
                  <a:pt x="168315" y="142851"/>
                </a:cubicBezTo>
                <a:cubicBezTo>
                  <a:pt x="170813" y="134655"/>
                  <a:pt x="170626" y="125999"/>
                  <a:pt x="167535" y="117853"/>
                </a:cubicBezTo>
                <a:cubicBezTo>
                  <a:pt x="164395" y="109579"/>
                  <a:pt x="158515" y="102640"/>
                  <a:pt x="150952" y="98262"/>
                </a:cubicBezTo>
                <a:cubicBezTo>
                  <a:pt x="150417" y="98021"/>
                  <a:pt x="150141" y="97683"/>
                  <a:pt x="149945" y="97165"/>
                </a:cubicBezTo>
                <a:cubicBezTo>
                  <a:pt x="149748" y="96648"/>
                  <a:pt x="149810" y="96033"/>
                  <a:pt x="150179" y="95449"/>
                </a:cubicBezTo>
                <a:cubicBezTo>
                  <a:pt x="150659" y="94380"/>
                  <a:pt x="151998" y="94019"/>
                  <a:pt x="152986" y="94680"/>
                </a:cubicBezTo>
                <a:close/>
                <a:moveTo>
                  <a:pt x="163706" y="77275"/>
                </a:moveTo>
                <a:cubicBezTo>
                  <a:pt x="176173" y="84637"/>
                  <a:pt x="185389" y="95592"/>
                  <a:pt x="190526" y="109128"/>
                </a:cubicBezTo>
                <a:cubicBezTo>
                  <a:pt x="195565" y="122406"/>
                  <a:pt x="196018" y="136539"/>
                  <a:pt x="191916" y="150041"/>
                </a:cubicBezTo>
                <a:cubicBezTo>
                  <a:pt x="191608" y="151190"/>
                  <a:pt x="190356" y="151813"/>
                  <a:pt x="189201" y="151514"/>
                </a:cubicBezTo>
                <a:cubicBezTo>
                  <a:pt x="188176" y="151165"/>
                  <a:pt x="187426" y="149975"/>
                  <a:pt x="187783" y="148955"/>
                </a:cubicBezTo>
                <a:cubicBezTo>
                  <a:pt x="191609" y="136294"/>
                  <a:pt x="191190" y="123034"/>
                  <a:pt x="186493" y="110658"/>
                </a:cubicBezTo>
                <a:cubicBezTo>
                  <a:pt x="181699" y="98025"/>
                  <a:pt x="173036" y="87745"/>
                  <a:pt x="161465" y="80780"/>
                </a:cubicBezTo>
                <a:cubicBezTo>
                  <a:pt x="161107" y="80621"/>
                  <a:pt x="160781" y="80155"/>
                  <a:pt x="160635" y="79768"/>
                </a:cubicBezTo>
                <a:cubicBezTo>
                  <a:pt x="160390" y="79124"/>
                  <a:pt x="160454" y="78509"/>
                  <a:pt x="160828" y="77925"/>
                </a:cubicBezTo>
                <a:cubicBezTo>
                  <a:pt x="161364" y="76985"/>
                  <a:pt x="162713" y="76620"/>
                  <a:pt x="163706" y="77275"/>
                </a:cubicBezTo>
                <a:close/>
                <a:moveTo>
                  <a:pt x="50462" y="0"/>
                </a:moveTo>
                <a:lnTo>
                  <a:pt x="90016" y="0"/>
                </a:lnTo>
                <a:lnTo>
                  <a:pt x="90016" y="11993"/>
                </a:lnTo>
                <a:lnTo>
                  <a:pt x="90254" y="11993"/>
                </a:lnTo>
                <a:lnTo>
                  <a:pt x="133168" y="29521"/>
                </a:lnTo>
                <a:lnTo>
                  <a:pt x="132886" y="29521"/>
                </a:lnTo>
                <a:lnTo>
                  <a:pt x="136564" y="90155"/>
                </a:lnTo>
                <a:lnTo>
                  <a:pt x="136602" y="90155"/>
                </a:lnTo>
                <a:lnTo>
                  <a:pt x="136566" y="90195"/>
                </a:lnTo>
                <a:lnTo>
                  <a:pt x="136602" y="90792"/>
                </a:lnTo>
                <a:lnTo>
                  <a:pt x="136019" y="90792"/>
                </a:lnTo>
                <a:lnTo>
                  <a:pt x="127754" y="99833"/>
                </a:lnTo>
                <a:lnTo>
                  <a:pt x="124924" y="99833"/>
                </a:lnTo>
                <a:lnTo>
                  <a:pt x="122016" y="99833"/>
                </a:lnTo>
                <a:lnTo>
                  <a:pt x="8244" y="99833"/>
                </a:lnTo>
                <a:lnTo>
                  <a:pt x="3156" y="92446"/>
                </a:lnTo>
                <a:lnTo>
                  <a:pt x="0" y="92446"/>
                </a:lnTo>
                <a:lnTo>
                  <a:pt x="0" y="87864"/>
                </a:lnTo>
                <a:lnTo>
                  <a:pt x="123207" y="87864"/>
                </a:lnTo>
                <a:lnTo>
                  <a:pt x="123562" y="82017"/>
                </a:lnTo>
                <a:lnTo>
                  <a:pt x="0" y="82017"/>
                </a:lnTo>
                <a:lnTo>
                  <a:pt x="5456" y="34770"/>
                </a:lnTo>
                <a:lnTo>
                  <a:pt x="117192" y="34770"/>
                </a:lnTo>
                <a:lnTo>
                  <a:pt x="113434" y="29521"/>
                </a:lnTo>
                <a:lnTo>
                  <a:pt x="7310" y="29521"/>
                </a:lnTo>
                <a:lnTo>
                  <a:pt x="50224" y="11993"/>
                </a:lnTo>
                <a:lnTo>
                  <a:pt x="50462" y="1199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20000" bIns="120000" rtlCol="0" anchor="t" anchorCtr="0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3154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45" name="Ellipse 6"/>
          <p:cNvSpPr>
            <a:spLocks noChangeAspect="1"/>
          </p:cNvSpPr>
          <p:nvPr userDrawn="1"/>
        </p:nvSpPr>
        <p:spPr>
          <a:xfrm>
            <a:off x="5909113" y="5466381"/>
            <a:ext cx="96284" cy="192000"/>
          </a:xfrm>
          <a:custGeom>
            <a:avLst/>
            <a:gdLst/>
            <a:ahLst/>
            <a:cxnLst/>
            <a:rect l="l" t="t" r="r" b="b"/>
            <a:pathLst>
              <a:path w="1717080" h="3424020">
                <a:moveTo>
                  <a:pt x="997065" y="1823433"/>
                </a:moveTo>
                <a:lnTo>
                  <a:pt x="997065" y="2832556"/>
                </a:lnTo>
                <a:cubicBezTo>
                  <a:pt x="1238754" y="2802524"/>
                  <a:pt x="1474097" y="2677572"/>
                  <a:pt x="1480808" y="2362801"/>
                </a:cubicBezTo>
                <a:cubicBezTo>
                  <a:pt x="1497322" y="2014516"/>
                  <a:pt x="1233753" y="1904288"/>
                  <a:pt x="997065" y="1823433"/>
                </a:cubicBezTo>
                <a:close/>
                <a:moveTo>
                  <a:pt x="818181" y="553548"/>
                </a:moveTo>
                <a:cubicBezTo>
                  <a:pt x="400255" y="600257"/>
                  <a:pt x="343906" y="853119"/>
                  <a:pt x="336263" y="1020769"/>
                </a:cubicBezTo>
                <a:cubicBezTo>
                  <a:pt x="321282" y="1349307"/>
                  <a:pt x="594180" y="1445053"/>
                  <a:pt x="818181" y="1521656"/>
                </a:cubicBezTo>
                <a:close/>
                <a:moveTo>
                  <a:pt x="818181" y="0"/>
                </a:moveTo>
                <a:lnTo>
                  <a:pt x="997065" y="0"/>
                </a:lnTo>
                <a:lnTo>
                  <a:pt x="997065" y="352824"/>
                </a:lnTo>
                <a:cubicBezTo>
                  <a:pt x="1295182" y="363451"/>
                  <a:pt x="1510991" y="439329"/>
                  <a:pt x="1678356" y="546433"/>
                </a:cubicBezTo>
                <a:lnTo>
                  <a:pt x="1588676" y="734427"/>
                </a:lnTo>
                <a:cubicBezTo>
                  <a:pt x="1348085" y="602078"/>
                  <a:pt x="1158506" y="562501"/>
                  <a:pt x="997065" y="553983"/>
                </a:cubicBezTo>
                <a:lnTo>
                  <a:pt x="997065" y="1582206"/>
                </a:lnTo>
                <a:cubicBezTo>
                  <a:pt x="1246586" y="1658347"/>
                  <a:pt x="1741258" y="1803728"/>
                  <a:pt x="1716161" y="2353256"/>
                </a:cubicBezTo>
                <a:cubicBezTo>
                  <a:pt x="1691242" y="2727152"/>
                  <a:pt x="1440616" y="2997721"/>
                  <a:pt x="997065" y="3036274"/>
                </a:cubicBezTo>
                <a:lnTo>
                  <a:pt x="997065" y="3424020"/>
                </a:lnTo>
                <a:lnTo>
                  <a:pt x="818181" y="3424020"/>
                </a:lnTo>
                <a:lnTo>
                  <a:pt x="818181" y="3042669"/>
                </a:lnTo>
                <a:cubicBezTo>
                  <a:pt x="353041" y="3035288"/>
                  <a:pt x="86955" y="2858177"/>
                  <a:pt x="0" y="2802656"/>
                </a:cubicBezTo>
                <a:lnTo>
                  <a:pt x="97282" y="2617644"/>
                </a:lnTo>
                <a:cubicBezTo>
                  <a:pt x="355770" y="2775840"/>
                  <a:pt x="602946" y="2832848"/>
                  <a:pt x="818181" y="2836791"/>
                </a:cubicBezTo>
                <a:lnTo>
                  <a:pt x="818181" y="1760050"/>
                </a:lnTo>
                <a:cubicBezTo>
                  <a:pt x="316515" y="1570031"/>
                  <a:pt x="24472" y="1457773"/>
                  <a:pt x="121662" y="865559"/>
                </a:cubicBezTo>
                <a:cubicBezTo>
                  <a:pt x="188251" y="528508"/>
                  <a:pt x="519920" y="365826"/>
                  <a:pt x="818181" y="35257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53619" tIns="151200" rIns="153619" bIns="151200" spcCol="0" rtlCol="0" anchor="t" anchorCtr="0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3154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46" name="Abgerundetes Rechteck 19"/>
          <p:cNvSpPr>
            <a:spLocks noChangeAspect="1"/>
          </p:cNvSpPr>
          <p:nvPr userDrawn="1"/>
        </p:nvSpPr>
        <p:spPr>
          <a:xfrm>
            <a:off x="6123057" y="5466381"/>
            <a:ext cx="130072" cy="192000"/>
          </a:xfrm>
          <a:custGeom>
            <a:avLst/>
            <a:gdLst/>
            <a:ahLst/>
            <a:cxnLst/>
            <a:rect l="l" t="t" r="r" b="b"/>
            <a:pathLst>
              <a:path w="313933" h="463400">
                <a:moveTo>
                  <a:pt x="149753" y="320062"/>
                </a:moveTo>
                <a:cubicBezTo>
                  <a:pt x="165366" y="329753"/>
                  <a:pt x="176914" y="343827"/>
                  <a:pt x="183350" y="360787"/>
                </a:cubicBezTo>
                <a:cubicBezTo>
                  <a:pt x="189472" y="376919"/>
                  <a:pt x="190429" y="394539"/>
                  <a:pt x="185855" y="411418"/>
                </a:cubicBezTo>
                <a:cubicBezTo>
                  <a:pt x="184867" y="415105"/>
                  <a:pt x="181269" y="416945"/>
                  <a:pt x="177562" y="415986"/>
                </a:cubicBezTo>
                <a:cubicBezTo>
                  <a:pt x="173856" y="415025"/>
                  <a:pt x="171608" y="411619"/>
                  <a:pt x="172596" y="407931"/>
                </a:cubicBezTo>
                <a:cubicBezTo>
                  <a:pt x="176287" y="393754"/>
                  <a:pt x="175594" y="379347"/>
                  <a:pt x="170413" y="365696"/>
                </a:cubicBezTo>
                <a:cubicBezTo>
                  <a:pt x="165076" y="351632"/>
                  <a:pt x="155305" y="339724"/>
                  <a:pt x="142146" y="331466"/>
                </a:cubicBezTo>
                <a:cubicBezTo>
                  <a:pt x="140998" y="330956"/>
                  <a:pt x="139953" y="329460"/>
                  <a:pt x="139482" y="328219"/>
                </a:cubicBezTo>
                <a:cubicBezTo>
                  <a:pt x="138697" y="326150"/>
                  <a:pt x="138903" y="324179"/>
                  <a:pt x="140102" y="322305"/>
                </a:cubicBezTo>
                <a:cubicBezTo>
                  <a:pt x="142238" y="319128"/>
                  <a:pt x="146568" y="317958"/>
                  <a:pt x="149753" y="320062"/>
                </a:cubicBezTo>
                <a:close/>
                <a:moveTo>
                  <a:pt x="179750" y="269817"/>
                </a:moveTo>
                <a:lnTo>
                  <a:pt x="215384" y="299430"/>
                </a:lnTo>
                <a:lnTo>
                  <a:pt x="239022" y="339665"/>
                </a:lnTo>
                <a:lnTo>
                  <a:pt x="248113" y="384111"/>
                </a:lnTo>
                <a:lnTo>
                  <a:pt x="242041" y="428957"/>
                </a:lnTo>
                <a:cubicBezTo>
                  <a:pt x="241071" y="432657"/>
                  <a:pt x="237078" y="434648"/>
                  <a:pt x="233383" y="433671"/>
                </a:cubicBezTo>
                <a:cubicBezTo>
                  <a:pt x="229945" y="432120"/>
                  <a:pt x="228109" y="428533"/>
                  <a:pt x="229079" y="424833"/>
                </a:cubicBezTo>
                <a:cubicBezTo>
                  <a:pt x="237116" y="398459"/>
                  <a:pt x="236517" y="370604"/>
                  <a:pt x="226570" y="344391"/>
                </a:cubicBezTo>
                <a:cubicBezTo>
                  <a:pt x="216464" y="317763"/>
                  <a:pt x="197543" y="295432"/>
                  <a:pt x="173203" y="281346"/>
                </a:cubicBezTo>
                <a:cubicBezTo>
                  <a:pt x="171483" y="280570"/>
                  <a:pt x="170594" y="279480"/>
                  <a:pt x="169963" y="277816"/>
                </a:cubicBezTo>
                <a:cubicBezTo>
                  <a:pt x="169331" y="276151"/>
                  <a:pt x="169530" y="274171"/>
                  <a:pt x="170717" y="272293"/>
                </a:cubicBezTo>
                <a:cubicBezTo>
                  <a:pt x="172260" y="268851"/>
                  <a:pt x="176569" y="267692"/>
                  <a:pt x="179750" y="269817"/>
                </a:cubicBezTo>
                <a:close/>
                <a:moveTo>
                  <a:pt x="214248" y="213808"/>
                </a:moveTo>
                <a:cubicBezTo>
                  <a:pt x="254365" y="237500"/>
                  <a:pt x="284024" y="272754"/>
                  <a:pt x="300554" y="316312"/>
                </a:cubicBezTo>
                <a:cubicBezTo>
                  <a:pt x="316769" y="359041"/>
                  <a:pt x="318227" y="404523"/>
                  <a:pt x="305027" y="447973"/>
                </a:cubicBezTo>
                <a:cubicBezTo>
                  <a:pt x="304036" y="451671"/>
                  <a:pt x="300007" y="453674"/>
                  <a:pt x="296290" y="452712"/>
                </a:cubicBezTo>
                <a:cubicBezTo>
                  <a:pt x="292991" y="451590"/>
                  <a:pt x="290580" y="447760"/>
                  <a:pt x="291728" y="444477"/>
                </a:cubicBezTo>
                <a:cubicBezTo>
                  <a:pt x="304041" y="403735"/>
                  <a:pt x="302691" y="361061"/>
                  <a:pt x="287578" y="321236"/>
                </a:cubicBezTo>
                <a:cubicBezTo>
                  <a:pt x="272150" y="280581"/>
                  <a:pt x="244272" y="247499"/>
                  <a:pt x="207036" y="225088"/>
                </a:cubicBezTo>
                <a:cubicBezTo>
                  <a:pt x="205883" y="224576"/>
                  <a:pt x="204835" y="223076"/>
                  <a:pt x="204363" y="221831"/>
                </a:cubicBezTo>
                <a:cubicBezTo>
                  <a:pt x="203575" y="219757"/>
                  <a:pt x="203783" y="217779"/>
                  <a:pt x="204985" y="215899"/>
                </a:cubicBezTo>
                <a:cubicBezTo>
                  <a:pt x="206710" y="212873"/>
                  <a:pt x="211052" y="211698"/>
                  <a:pt x="214248" y="213808"/>
                </a:cubicBezTo>
                <a:close/>
                <a:moveTo>
                  <a:pt x="73645" y="19462"/>
                </a:moveTo>
                <a:cubicBezTo>
                  <a:pt x="62942" y="19462"/>
                  <a:pt x="54266" y="28139"/>
                  <a:pt x="54266" y="38841"/>
                </a:cubicBezTo>
                <a:lnTo>
                  <a:pt x="54266" y="332230"/>
                </a:lnTo>
                <a:lnTo>
                  <a:pt x="54264" y="332231"/>
                </a:lnTo>
                <a:lnTo>
                  <a:pt x="54264" y="348728"/>
                </a:lnTo>
                <a:cubicBezTo>
                  <a:pt x="37024" y="356321"/>
                  <a:pt x="25029" y="373574"/>
                  <a:pt x="25029" y="393628"/>
                </a:cubicBezTo>
                <a:cubicBezTo>
                  <a:pt x="25029" y="420808"/>
                  <a:pt x="47063" y="442842"/>
                  <a:pt x="74244" y="442842"/>
                </a:cubicBezTo>
                <a:cubicBezTo>
                  <a:pt x="101424" y="442842"/>
                  <a:pt x="123458" y="420808"/>
                  <a:pt x="123458" y="393628"/>
                </a:cubicBezTo>
                <a:cubicBezTo>
                  <a:pt x="123458" y="373106"/>
                  <a:pt x="110898" y="355518"/>
                  <a:pt x="93030" y="348166"/>
                </a:cubicBezTo>
                <a:lnTo>
                  <a:pt x="93030" y="329823"/>
                </a:lnTo>
                <a:cubicBezTo>
                  <a:pt x="93029" y="329822"/>
                  <a:pt x="93026" y="329821"/>
                  <a:pt x="93024" y="329821"/>
                </a:cubicBezTo>
                <a:lnTo>
                  <a:pt x="93024" y="38841"/>
                </a:lnTo>
                <a:cubicBezTo>
                  <a:pt x="93024" y="28139"/>
                  <a:pt x="84348" y="19462"/>
                  <a:pt x="73645" y="19462"/>
                </a:cubicBezTo>
                <a:close/>
                <a:moveTo>
                  <a:pt x="73645" y="0"/>
                </a:moveTo>
                <a:cubicBezTo>
                  <a:pt x="92910" y="0"/>
                  <a:pt x="108528" y="15617"/>
                  <a:pt x="108528" y="34882"/>
                </a:cubicBezTo>
                <a:lnTo>
                  <a:pt x="108528" y="333295"/>
                </a:lnTo>
                <a:cubicBezTo>
                  <a:pt x="129785" y="344933"/>
                  <a:pt x="144016" y="367619"/>
                  <a:pt x="144016" y="393628"/>
                </a:cubicBezTo>
                <a:cubicBezTo>
                  <a:pt x="144016" y="432162"/>
                  <a:pt x="112778" y="463400"/>
                  <a:pt x="74244" y="463400"/>
                </a:cubicBezTo>
                <a:cubicBezTo>
                  <a:pt x="35709" y="463400"/>
                  <a:pt x="4471" y="432162"/>
                  <a:pt x="4471" y="393628"/>
                </a:cubicBezTo>
                <a:cubicBezTo>
                  <a:pt x="4471" y="368116"/>
                  <a:pt x="18164" y="345802"/>
                  <a:pt x="38763" y="333995"/>
                </a:cubicBezTo>
                <a:lnTo>
                  <a:pt x="38763" y="320205"/>
                </a:lnTo>
                <a:lnTo>
                  <a:pt x="7753" y="320205"/>
                </a:lnTo>
                <a:cubicBezTo>
                  <a:pt x="3471" y="320205"/>
                  <a:pt x="0" y="316734"/>
                  <a:pt x="0" y="312452"/>
                </a:cubicBezTo>
                <a:cubicBezTo>
                  <a:pt x="0" y="308171"/>
                  <a:pt x="3471" y="304700"/>
                  <a:pt x="7753" y="304700"/>
                </a:cubicBezTo>
                <a:lnTo>
                  <a:pt x="38763" y="304700"/>
                </a:lnTo>
                <a:lnTo>
                  <a:pt x="38763" y="272139"/>
                </a:lnTo>
                <a:lnTo>
                  <a:pt x="7753" y="272139"/>
                </a:lnTo>
                <a:cubicBezTo>
                  <a:pt x="3471" y="272139"/>
                  <a:pt x="0" y="268668"/>
                  <a:pt x="0" y="264387"/>
                </a:cubicBezTo>
                <a:cubicBezTo>
                  <a:pt x="0" y="260106"/>
                  <a:pt x="3471" y="256635"/>
                  <a:pt x="7753" y="256635"/>
                </a:cubicBezTo>
                <a:lnTo>
                  <a:pt x="38763" y="256635"/>
                </a:lnTo>
                <a:lnTo>
                  <a:pt x="38763" y="224074"/>
                </a:lnTo>
                <a:lnTo>
                  <a:pt x="7753" y="224074"/>
                </a:lnTo>
                <a:cubicBezTo>
                  <a:pt x="3471" y="224074"/>
                  <a:pt x="0" y="220603"/>
                  <a:pt x="0" y="216322"/>
                </a:cubicBezTo>
                <a:cubicBezTo>
                  <a:pt x="0" y="212040"/>
                  <a:pt x="3471" y="208569"/>
                  <a:pt x="7753" y="208569"/>
                </a:cubicBezTo>
                <a:lnTo>
                  <a:pt x="38763" y="208569"/>
                </a:lnTo>
                <a:lnTo>
                  <a:pt x="38763" y="176009"/>
                </a:lnTo>
                <a:lnTo>
                  <a:pt x="7753" y="176009"/>
                </a:lnTo>
                <a:cubicBezTo>
                  <a:pt x="3471" y="176009"/>
                  <a:pt x="0" y="172538"/>
                  <a:pt x="0" y="168256"/>
                </a:cubicBezTo>
                <a:cubicBezTo>
                  <a:pt x="0" y="163975"/>
                  <a:pt x="3471" y="160504"/>
                  <a:pt x="7753" y="160504"/>
                </a:cubicBezTo>
                <a:lnTo>
                  <a:pt x="38763" y="160504"/>
                </a:lnTo>
                <a:lnTo>
                  <a:pt x="38763" y="127943"/>
                </a:lnTo>
                <a:lnTo>
                  <a:pt x="7753" y="127943"/>
                </a:lnTo>
                <a:cubicBezTo>
                  <a:pt x="3471" y="127943"/>
                  <a:pt x="0" y="124472"/>
                  <a:pt x="0" y="120191"/>
                </a:cubicBezTo>
                <a:cubicBezTo>
                  <a:pt x="0" y="115909"/>
                  <a:pt x="3471" y="112438"/>
                  <a:pt x="7753" y="112438"/>
                </a:cubicBezTo>
                <a:lnTo>
                  <a:pt x="38763" y="112438"/>
                </a:lnTo>
                <a:lnTo>
                  <a:pt x="38763" y="79878"/>
                </a:lnTo>
                <a:lnTo>
                  <a:pt x="7753" y="79878"/>
                </a:lnTo>
                <a:cubicBezTo>
                  <a:pt x="3471" y="79878"/>
                  <a:pt x="0" y="76407"/>
                  <a:pt x="0" y="72125"/>
                </a:cubicBezTo>
                <a:cubicBezTo>
                  <a:pt x="0" y="67844"/>
                  <a:pt x="3471" y="64373"/>
                  <a:pt x="7753" y="64373"/>
                </a:cubicBezTo>
                <a:lnTo>
                  <a:pt x="38763" y="64373"/>
                </a:lnTo>
                <a:lnTo>
                  <a:pt x="38763" y="34882"/>
                </a:lnTo>
                <a:cubicBezTo>
                  <a:pt x="38763" y="15617"/>
                  <a:pt x="54380" y="0"/>
                  <a:pt x="736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6177" tIns="76177" rIns="76177" bIns="7617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9700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133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47" name="Abgerundetes Rechteck 19"/>
          <p:cNvSpPr>
            <a:spLocks noChangeAspect="1"/>
          </p:cNvSpPr>
          <p:nvPr userDrawn="1"/>
        </p:nvSpPr>
        <p:spPr>
          <a:xfrm>
            <a:off x="4642018" y="5445459"/>
            <a:ext cx="479780" cy="212944"/>
          </a:xfrm>
          <a:custGeom>
            <a:avLst/>
            <a:gdLst/>
            <a:ahLst/>
            <a:cxnLst/>
            <a:rect l="l" t="t" r="r" b="b"/>
            <a:pathLst>
              <a:path w="359835" h="159708">
                <a:moveTo>
                  <a:pt x="108031" y="130216"/>
                </a:moveTo>
                <a:lnTo>
                  <a:pt x="263217" y="130216"/>
                </a:lnTo>
                <a:cubicBezTo>
                  <a:pt x="263454" y="131763"/>
                  <a:pt x="263821" y="133272"/>
                  <a:pt x="264452" y="134689"/>
                </a:cubicBezTo>
                <a:lnTo>
                  <a:pt x="107003" y="134019"/>
                </a:lnTo>
                <a:cubicBezTo>
                  <a:pt x="107535" y="132812"/>
                  <a:pt x="107834" y="131528"/>
                  <a:pt x="108031" y="130216"/>
                </a:cubicBezTo>
                <a:close/>
                <a:moveTo>
                  <a:pt x="299518" y="92544"/>
                </a:moveTo>
                <a:cubicBezTo>
                  <a:pt x="282398" y="92544"/>
                  <a:pt x="268519" y="106423"/>
                  <a:pt x="268519" y="123543"/>
                </a:cubicBezTo>
                <a:cubicBezTo>
                  <a:pt x="268519" y="140663"/>
                  <a:pt x="282398" y="154542"/>
                  <a:pt x="299518" y="154542"/>
                </a:cubicBezTo>
                <a:cubicBezTo>
                  <a:pt x="316639" y="154542"/>
                  <a:pt x="330518" y="140663"/>
                  <a:pt x="330518" y="123543"/>
                </a:cubicBezTo>
                <a:cubicBezTo>
                  <a:pt x="330518" y="106423"/>
                  <a:pt x="316639" y="92544"/>
                  <a:pt x="299518" y="92544"/>
                </a:cubicBezTo>
                <a:close/>
                <a:moveTo>
                  <a:pt x="70885" y="92544"/>
                </a:moveTo>
                <a:cubicBezTo>
                  <a:pt x="53765" y="92544"/>
                  <a:pt x="39886" y="106423"/>
                  <a:pt x="39886" y="123543"/>
                </a:cubicBezTo>
                <a:cubicBezTo>
                  <a:pt x="39886" y="140663"/>
                  <a:pt x="53765" y="154542"/>
                  <a:pt x="70885" y="154542"/>
                </a:cubicBezTo>
                <a:cubicBezTo>
                  <a:pt x="88006" y="154542"/>
                  <a:pt x="101884" y="140663"/>
                  <a:pt x="101884" y="123543"/>
                </a:cubicBezTo>
                <a:cubicBezTo>
                  <a:pt x="101884" y="106423"/>
                  <a:pt x="88006" y="92544"/>
                  <a:pt x="70885" y="92544"/>
                </a:cubicBezTo>
                <a:close/>
                <a:moveTo>
                  <a:pt x="117639" y="89445"/>
                </a:moveTo>
                <a:lnTo>
                  <a:pt x="151513" y="89445"/>
                </a:lnTo>
                <a:lnTo>
                  <a:pt x="151513" y="91992"/>
                </a:lnTo>
                <a:lnTo>
                  <a:pt x="121884" y="91992"/>
                </a:lnTo>
                <a:cubicBezTo>
                  <a:pt x="125097" y="98465"/>
                  <a:pt x="127005" y="105768"/>
                  <a:pt x="127215" y="113518"/>
                </a:cubicBezTo>
                <a:lnTo>
                  <a:pt x="151831" y="113518"/>
                </a:lnTo>
                <a:lnTo>
                  <a:pt x="151831" y="113559"/>
                </a:lnTo>
                <a:lnTo>
                  <a:pt x="201967" y="113559"/>
                </a:lnTo>
                <a:lnTo>
                  <a:pt x="201967" y="116311"/>
                </a:lnTo>
                <a:lnTo>
                  <a:pt x="123971" y="116311"/>
                </a:lnTo>
                <a:cubicBezTo>
                  <a:pt x="123834" y="106598"/>
                  <a:pt x="121547" y="97462"/>
                  <a:pt x="117639" y="89445"/>
                </a:cubicBezTo>
                <a:close/>
                <a:moveTo>
                  <a:pt x="299518" y="87378"/>
                </a:moveTo>
                <a:cubicBezTo>
                  <a:pt x="319492" y="87378"/>
                  <a:pt x="335684" y="103570"/>
                  <a:pt x="335684" y="123543"/>
                </a:cubicBezTo>
                <a:cubicBezTo>
                  <a:pt x="335684" y="143516"/>
                  <a:pt x="319492" y="159708"/>
                  <a:pt x="299518" y="159708"/>
                </a:cubicBezTo>
                <a:cubicBezTo>
                  <a:pt x="279545" y="159708"/>
                  <a:pt x="263353" y="143516"/>
                  <a:pt x="263353" y="123543"/>
                </a:cubicBezTo>
                <a:cubicBezTo>
                  <a:pt x="263353" y="103570"/>
                  <a:pt x="279545" y="87378"/>
                  <a:pt x="299518" y="87378"/>
                </a:cubicBezTo>
                <a:close/>
                <a:moveTo>
                  <a:pt x="70885" y="87378"/>
                </a:moveTo>
                <a:cubicBezTo>
                  <a:pt x="90859" y="87378"/>
                  <a:pt x="107050" y="103570"/>
                  <a:pt x="107050" y="123543"/>
                </a:cubicBezTo>
                <a:cubicBezTo>
                  <a:pt x="107050" y="143516"/>
                  <a:pt x="90859" y="159708"/>
                  <a:pt x="70885" y="159708"/>
                </a:cubicBezTo>
                <a:cubicBezTo>
                  <a:pt x="50912" y="159708"/>
                  <a:pt x="34720" y="143516"/>
                  <a:pt x="34720" y="123543"/>
                </a:cubicBezTo>
                <a:cubicBezTo>
                  <a:pt x="34720" y="103570"/>
                  <a:pt x="50912" y="87378"/>
                  <a:pt x="70885" y="87378"/>
                </a:cubicBezTo>
                <a:close/>
                <a:moveTo>
                  <a:pt x="258512" y="60384"/>
                </a:moveTo>
                <a:lnTo>
                  <a:pt x="243464" y="79981"/>
                </a:lnTo>
                <a:cubicBezTo>
                  <a:pt x="263967" y="78526"/>
                  <a:pt x="279267" y="75976"/>
                  <a:pt x="293768" y="75033"/>
                </a:cubicBezTo>
                <a:lnTo>
                  <a:pt x="298768" y="75221"/>
                </a:lnTo>
                <a:cubicBezTo>
                  <a:pt x="288994" y="70592"/>
                  <a:pt x="274332" y="65187"/>
                  <a:pt x="258512" y="60384"/>
                </a:cubicBezTo>
                <a:close/>
                <a:moveTo>
                  <a:pt x="299463" y="53392"/>
                </a:moveTo>
                <a:cubicBezTo>
                  <a:pt x="301026" y="53866"/>
                  <a:pt x="301121" y="55028"/>
                  <a:pt x="301121" y="56211"/>
                </a:cubicBezTo>
                <a:lnTo>
                  <a:pt x="300876" y="56803"/>
                </a:lnTo>
                <a:close/>
                <a:moveTo>
                  <a:pt x="182660" y="47491"/>
                </a:moveTo>
                <a:cubicBezTo>
                  <a:pt x="165071" y="50657"/>
                  <a:pt x="149670" y="63041"/>
                  <a:pt x="136527" y="72512"/>
                </a:cubicBezTo>
                <a:cubicBezTo>
                  <a:pt x="144367" y="73527"/>
                  <a:pt x="152273" y="74664"/>
                  <a:pt x="160084" y="75754"/>
                </a:cubicBezTo>
                <a:close/>
                <a:moveTo>
                  <a:pt x="190849" y="46698"/>
                </a:moveTo>
                <a:lnTo>
                  <a:pt x="187170" y="47034"/>
                </a:lnTo>
                <a:lnTo>
                  <a:pt x="164632" y="76386"/>
                </a:lnTo>
                <a:cubicBezTo>
                  <a:pt x="183262" y="78993"/>
                  <a:pt x="201150" y="81212"/>
                  <a:pt x="216016" y="81099"/>
                </a:cubicBezTo>
                <a:cubicBezTo>
                  <a:pt x="224143" y="81038"/>
                  <a:pt x="231556" y="80756"/>
                  <a:pt x="238397" y="80321"/>
                </a:cubicBezTo>
                <a:lnTo>
                  <a:pt x="255138" y="59364"/>
                </a:lnTo>
                <a:cubicBezTo>
                  <a:pt x="231627" y="52250"/>
                  <a:pt x="206185" y="46613"/>
                  <a:pt x="190849" y="46698"/>
                </a:cubicBezTo>
                <a:close/>
                <a:moveTo>
                  <a:pt x="189549" y="42495"/>
                </a:moveTo>
                <a:cubicBezTo>
                  <a:pt x="232637" y="43098"/>
                  <a:pt x="295412" y="66203"/>
                  <a:pt x="307810" y="75729"/>
                </a:cubicBezTo>
                <a:cubicBezTo>
                  <a:pt x="319039" y="76610"/>
                  <a:pt x="326559" y="78658"/>
                  <a:pt x="338091" y="85185"/>
                </a:cubicBezTo>
                <a:cubicBezTo>
                  <a:pt x="349185" y="91464"/>
                  <a:pt x="361570" y="101882"/>
                  <a:pt x="359634" y="113908"/>
                </a:cubicBezTo>
                <a:cubicBezTo>
                  <a:pt x="357645" y="126256"/>
                  <a:pt x="345591" y="133577"/>
                  <a:pt x="336492" y="134766"/>
                </a:cubicBezTo>
                <a:cubicBezTo>
                  <a:pt x="337133" y="133326"/>
                  <a:pt x="337509" y="131791"/>
                  <a:pt x="337751" y="130216"/>
                </a:cubicBezTo>
                <a:lnTo>
                  <a:pt x="339724" y="130216"/>
                </a:lnTo>
                <a:cubicBezTo>
                  <a:pt x="342960" y="129423"/>
                  <a:pt x="345535" y="128099"/>
                  <a:pt x="347603" y="126371"/>
                </a:cubicBezTo>
                <a:lnTo>
                  <a:pt x="348197" y="125819"/>
                </a:lnTo>
                <a:lnTo>
                  <a:pt x="349827" y="124173"/>
                </a:lnTo>
                <a:lnTo>
                  <a:pt x="351936" y="121016"/>
                </a:lnTo>
                <a:lnTo>
                  <a:pt x="353834" y="116691"/>
                </a:lnTo>
                <a:lnTo>
                  <a:pt x="354320" y="114726"/>
                </a:lnTo>
                <a:cubicBezTo>
                  <a:pt x="356200" y="103642"/>
                  <a:pt x="344178" y="94040"/>
                  <a:pt x="333409" y="88253"/>
                </a:cubicBezTo>
                <a:cubicBezTo>
                  <a:pt x="318157" y="80056"/>
                  <a:pt x="310135" y="79524"/>
                  <a:pt x="290386" y="78896"/>
                </a:cubicBezTo>
                <a:cubicBezTo>
                  <a:pt x="270667" y="80114"/>
                  <a:pt x="249426" y="84239"/>
                  <a:pt x="214915" y="84487"/>
                </a:cubicBezTo>
                <a:cubicBezTo>
                  <a:pt x="181083" y="84731"/>
                  <a:pt x="131125" y="73160"/>
                  <a:pt x="93548" y="73053"/>
                </a:cubicBezTo>
                <a:cubicBezTo>
                  <a:pt x="91043" y="73045"/>
                  <a:pt x="88592" y="73089"/>
                  <a:pt x="86206" y="73191"/>
                </a:cubicBezTo>
                <a:cubicBezTo>
                  <a:pt x="51383" y="74674"/>
                  <a:pt x="18030" y="79532"/>
                  <a:pt x="6889" y="105027"/>
                </a:cubicBezTo>
                <a:cubicBezTo>
                  <a:pt x="4201" y="111178"/>
                  <a:pt x="4667" y="119585"/>
                  <a:pt x="10632" y="124789"/>
                </a:cubicBezTo>
                <a:lnTo>
                  <a:pt x="13042" y="126499"/>
                </a:lnTo>
                <a:cubicBezTo>
                  <a:pt x="18727" y="128934"/>
                  <a:pt x="24132" y="129857"/>
                  <a:pt x="29626" y="130216"/>
                </a:cubicBezTo>
                <a:lnTo>
                  <a:pt x="33496" y="130216"/>
                </a:lnTo>
                <a:cubicBezTo>
                  <a:pt x="33664" y="131368"/>
                  <a:pt x="33919" y="132497"/>
                  <a:pt x="34382" y="133561"/>
                </a:cubicBezTo>
                <a:cubicBezTo>
                  <a:pt x="29565" y="133295"/>
                  <a:pt x="20546" y="133378"/>
                  <a:pt x="10867" y="129508"/>
                </a:cubicBezTo>
                <a:cubicBezTo>
                  <a:pt x="-509" y="124959"/>
                  <a:pt x="-1768" y="111757"/>
                  <a:pt x="1705" y="103385"/>
                </a:cubicBezTo>
                <a:cubicBezTo>
                  <a:pt x="13183" y="75723"/>
                  <a:pt x="47543" y="70451"/>
                  <a:pt x="83418" y="68842"/>
                </a:cubicBezTo>
                <a:cubicBezTo>
                  <a:pt x="85877" y="68732"/>
                  <a:pt x="88401" y="68685"/>
                  <a:pt x="90982" y="68692"/>
                </a:cubicBezTo>
                <a:cubicBezTo>
                  <a:pt x="103051" y="68729"/>
                  <a:pt x="116359" y="69974"/>
                  <a:pt x="130012" y="71710"/>
                </a:cubicBezTo>
                <a:cubicBezTo>
                  <a:pt x="148545" y="58817"/>
                  <a:pt x="168566" y="43153"/>
                  <a:pt x="189549" y="42495"/>
                </a:cubicBezTo>
                <a:close/>
                <a:moveTo>
                  <a:pt x="302904" y="33350"/>
                </a:moveTo>
                <a:cubicBezTo>
                  <a:pt x="307755" y="36362"/>
                  <a:pt x="311344" y="40735"/>
                  <a:pt x="313344" y="46005"/>
                </a:cubicBezTo>
                <a:cubicBezTo>
                  <a:pt x="315246" y="51018"/>
                  <a:pt x="315544" y="56494"/>
                  <a:pt x="314122" y="61739"/>
                </a:cubicBezTo>
                <a:cubicBezTo>
                  <a:pt x="313815" y="62885"/>
                  <a:pt x="312697" y="63456"/>
                  <a:pt x="311545" y="63158"/>
                </a:cubicBezTo>
                <a:cubicBezTo>
                  <a:pt x="310394" y="62860"/>
                  <a:pt x="309695" y="61801"/>
                  <a:pt x="310002" y="60655"/>
                </a:cubicBezTo>
                <a:cubicBezTo>
                  <a:pt x="311149" y="56250"/>
                  <a:pt x="310934" y="51773"/>
                  <a:pt x="309324" y="47531"/>
                </a:cubicBezTo>
                <a:cubicBezTo>
                  <a:pt x="307665" y="43161"/>
                  <a:pt x="304629" y="39460"/>
                  <a:pt x="300540" y="36894"/>
                </a:cubicBezTo>
                <a:cubicBezTo>
                  <a:pt x="300183" y="36736"/>
                  <a:pt x="299858" y="36271"/>
                  <a:pt x="299712" y="35885"/>
                </a:cubicBezTo>
                <a:cubicBezTo>
                  <a:pt x="299468" y="35242"/>
                  <a:pt x="299532" y="34630"/>
                  <a:pt x="299905" y="34047"/>
                </a:cubicBezTo>
                <a:cubicBezTo>
                  <a:pt x="300568" y="33060"/>
                  <a:pt x="301914" y="32696"/>
                  <a:pt x="302904" y="33350"/>
                </a:cubicBezTo>
                <a:close/>
                <a:moveTo>
                  <a:pt x="312225" y="17737"/>
                </a:moveTo>
                <a:lnTo>
                  <a:pt x="323298" y="26939"/>
                </a:lnTo>
                <a:lnTo>
                  <a:pt x="330644" y="39442"/>
                </a:lnTo>
                <a:lnTo>
                  <a:pt x="333469" y="53253"/>
                </a:lnTo>
                <a:lnTo>
                  <a:pt x="331582" y="67189"/>
                </a:lnTo>
                <a:cubicBezTo>
                  <a:pt x="331281" y="68339"/>
                  <a:pt x="330040" y="68957"/>
                  <a:pt x="328892" y="68654"/>
                </a:cubicBezTo>
                <a:cubicBezTo>
                  <a:pt x="327823" y="68172"/>
                  <a:pt x="327253" y="67057"/>
                  <a:pt x="327554" y="65908"/>
                </a:cubicBezTo>
                <a:cubicBezTo>
                  <a:pt x="330052" y="57712"/>
                  <a:pt x="329865" y="49056"/>
                  <a:pt x="326774" y="40910"/>
                </a:cubicBezTo>
                <a:cubicBezTo>
                  <a:pt x="323634" y="32636"/>
                  <a:pt x="317754" y="25697"/>
                  <a:pt x="310191" y="21319"/>
                </a:cubicBezTo>
                <a:cubicBezTo>
                  <a:pt x="309656" y="21078"/>
                  <a:pt x="309380" y="20740"/>
                  <a:pt x="309184" y="20222"/>
                </a:cubicBezTo>
                <a:cubicBezTo>
                  <a:pt x="308987" y="19705"/>
                  <a:pt x="309049" y="19090"/>
                  <a:pt x="309418" y="18506"/>
                </a:cubicBezTo>
                <a:cubicBezTo>
                  <a:pt x="309898" y="17437"/>
                  <a:pt x="311237" y="17076"/>
                  <a:pt x="312225" y="17737"/>
                </a:cubicBezTo>
                <a:close/>
                <a:moveTo>
                  <a:pt x="322945" y="332"/>
                </a:moveTo>
                <a:cubicBezTo>
                  <a:pt x="335412" y="7694"/>
                  <a:pt x="344628" y="18649"/>
                  <a:pt x="349765" y="32185"/>
                </a:cubicBezTo>
                <a:cubicBezTo>
                  <a:pt x="354804" y="45463"/>
                  <a:pt x="355257" y="59596"/>
                  <a:pt x="351155" y="73098"/>
                </a:cubicBezTo>
                <a:cubicBezTo>
                  <a:pt x="350847" y="74247"/>
                  <a:pt x="349595" y="74870"/>
                  <a:pt x="348440" y="74571"/>
                </a:cubicBezTo>
                <a:cubicBezTo>
                  <a:pt x="347415" y="74222"/>
                  <a:pt x="346665" y="73032"/>
                  <a:pt x="347022" y="72012"/>
                </a:cubicBezTo>
                <a:cubicBezTo>
                  <a:pt x="350848" y="59351"/>
                  <a:pt x="350429" y="46091"/>
                  <a:pt x="345732" y="33715"/>
                </a:cubicBezTo>
                <a:cubicBezTo>
                  <a:pt x="340938" y="21082"/>
                  <a:pt x="332275" y="10802"/>
                  <a:pt x="320704" y="3837"/>
                </a:cubicBezTo>
                <a:cubicBezTo>
                  <a:pt x="320346" y="3678"/>
                  <a:pt x="320020" y="3212"/>
                  <a:pt x="319874" y="2825"/>
                </a:cubicBezTo>
                <a:cubicBezTo>
                  <a:pt x="319629" y="2181"/>
                  <a:pt x="319693" y="1566"/>
                  <a:pt x="320067" y="982"/>
                </a:cubicBezTo>
                <a:cubicBezTo>
                  <a:pt x="320603" y="42"/>
                  <a:pt x="321952" y="-323"/>
                  <a:pt x="322945" y="33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6177" tIns="76177" rIns="76177" bIns="7617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9700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133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48" name="Rad 444"/>
          <p:cNvSpPr/>
          <p:nvPr userDrawn="1"/>
        </p:nvSpPr>
        <p:spPr>
          <a:xfrm>
            <a:off x="2207569" y="5466407"/>
            <a:ext cx="302319" cy="192000"/>
          </a:xfrm>
          <a:custGeom>
            <a:avLst/>
            <a:gdLst/>
            <a:ahLst/>
            <a:cxnLst/>
            <a:rect l="l" t="t" r="r" b="b"/>
            <a:pathLst>
              <a:path w="226739" h="144000">
                <a:moveTo>
                  <a:pt x="195209" y="47175"/>
                </a:moveTo>
                <a:lnTo>
                  <a:pt x="221773" y="47175"/>
                </a:lnTo>
                <a:cubicBezTo>
                  <a:pt x="223561" y="47175"/>
                  <a:pt x="225011" y="48425"/>
                  <a:pt x="225011" y="49966"/>
                </a:cubicBezTo>
                <a:cubicBezTo>
                  <a:pt x="225011" y="51507"/>
                  <a:pt x="223561" y="52757"/>
                  <a:pt x="221773" y="52757"/>
                </a:cubicBezTo>
                <a:lnTo>
                  <a:pt x="195209" y="52757"/>
                </a:lnTo>
                <a:cubicBezTo>
                  <a:pt x="193420" y="52757"/>
                  <a:pt x="191971" y="51507"/>
                  <a:pt x="191971" y="49966"/>
                </a:cubicBezTo>
                <a:cubicBezTo>
                  <a:pt x="191971" y="48425"/>
                  <a:pt x="193420" y="47175"/>
                  <a:pt x="195209" y="47175"/>
                </a:cubicBezTo>
                <a:close/>
                <a:moveTo>
                  <a:pt x="157056" y="47175"/>
                </a:moveTo>
                <a:lnTo>
                  <a:pt x="157174" y="47175"/>
                </a:lnTo>
                <a:lnTo>
                  <a:pt x="183620" y="47175"/>
                </a:lnTo>
                <a:lnTo>
                  <a:pt x="183737" y="47175"/>
                </a:lnTo>
                <a:cubicBezTo>
                  <a:pt x="185526" y="47175"/>
                  <a:pt x="186976" y="48425"/>
                  <a:pt x="186976" y="49966"/>
                </a:cubicBezTo>
                <a:cubicBezTo>
                  <a:pt x="186976" y="51507"/>
                  <a:pt x="185526" y="52757"/>
                  <a:pt x="183737" y="52757"/>
                </a:cubicBezTo>
                <a:lnTo>
                  <a:pt x="183620" y="52757"/>
                </a:lnTo>
                <a:lnTo>
                  <a:pt x="157174" y="52757"/>
                </a:lnTo>
                <a:lnTo>
                  <a:pt x="157056" y="52757"/>
                </a:lnTo>
                <a:cubicBezTo>
                  <a:pt x="155268" y="52757"/>
                  <a:pt x="153818" y="51507"/>
                  <a:pt x="153818" y="49966"/>
                </a:cubicBezTo>
                <a:cubicBezTo>
                  <a:pt x="153818" y="48425"/>
                  <a:pt x="155268" y="47175"/>
                  <a:pt x="157056" y="47175"/>
                </a:cubicBezTo>
                <a:close/>
                <a:moveTo>
                  <a:pt x="119021" y="47175"/>
                </a:moveTo>
                <a:lnTo>
                  <a:pt x="145585" y="47175"/>
                </a:lnTo>
                <a:lnTo>
                  <a:pt x="147875" y="47993"/>
                </a:lnTo>
                <a:lnTo>
                  <a:pt x="148823" y="49966"/>
                </a:lnTo>
                <a:lnTo>
                  <a:pt x="147875" y="51940"/>
                </a:lnTo>
                <a:cubicBezTo>
                  <a:pt x="147289" y="52445"/>
                  <a:pt x="146479" y="52757"/>
                  <a:pt x="145585" y="52757"/>
                </a:cubicBezTo>
                <a:lnTo>
                  <a:pt x="119021" y="52757"/>
                </a:lnTo>
                <a:cubicBezTo>
                  <a:pt x="117233" y="52757"/>
                  <a:pt x="115783" y="51507"/>
                  <a:pt x="115783" y="49966"/>
                </a:cubicBezTo>
                <a:cubicBezTo>
                  <a:pt x="115783" y="48425"/>
                  <a:pt x="117233" y="47175"/>
                  <a:pt x="119021" y="47175"/>
                </a:cubicBezTo>
                <a:close/>
                <a:moveTo>
                  <a:pt x="43093" y="47175"/>
                </a:moveTo>
                <a:lnTo>
                  <a:pt x="69657" y="47175"/>
                </a:lnTo>
                <a:lnTo>
                  <a:pt x="71947" y="47993"/>
                </a:lnTo>
                <a:lnTo>
                  <a:pt x="72895" y="49966"/>
                </a:lnTo>
                <a:lnTo>
                  <a:pt x="71947" y="51940"/>
                </a:lnTo>
                <a:cubicBezTo>
                  <a:pt x="71360" y="52445"/>
                  <a:pt x="70551" y="52757"/>
                  <a:pt x="69657" y="52757"/>
                </a:cubicBezTo>
                <a:lnTo>
                  <a:pt x="43093" y="52757"/>
                </a:lnTo>
                <a:cubicBezTo>
                  <a:pt x="41304" y="52757"/>
                  <a:pt x="39855" y="51507"/>
                  <a:pt x="39855" y="49966"/>
                </a:cubicBezTo>
                <a:cubicBezTo>
                  <a:pt x="39855" y="48425"/>
                  <a:pt x="41304" y="47175"/>
                  <a:pt x="43093" y="47175"/>
                </a:cubicBezTo>
                <a:close/>
                <a:moveTo>
                  <a:pt x="4940" y="47175"/>
                </a:moveTo>
                <a:lnTo>
                  <a:pt x="31504" y="47175"/>
                </a:lnTo>
                <a:cubicBezTo>
                  <a:pt x="33293" y="47175"/>
                  <a:pt x="34742" y="48425"/>
                  <a:pt x="34742" y="49966"/>
                </a:cubicBezTo>
                <a:cubicBezTo>
                  <a:pt x="34742" y="51507"/>
                  <a:pt x="33293" y="52757"/>
                  <a:pt x="31504" y="52757"/>
                </a:cubicBezTo>
                <a:lnTo>
                  <a:pt x="4940" y="52757"/>
                </a:lnTo>
                <a:cubicBezTo>
                  <a:pt x="3152" y="52757"/>
                  <a:pt x="1702" y="51507"/>
                  <a:pt x="1702" y="49966"/>
                </a:cubicBezTo>
                <a:cubicBezTo>
                  <a:pt x="1702" y="48425"/>
                  <a:pt x="3152" y="47175"/>
                  <a:pt x="4940" y="47175"/>
                </a:cubicBezTo>
                <a:close/>
                <a:moveTo>
                  <a:pt x="95068" y="19385"/>
                </a:moveTo>
                <a:cubicBezTo>
                  <a:pt x="96206" y="19385"/>
                  <a:pt x="97128" y="20378"/>
                  <a:pt x="97128" y="21603"/>
                </a:cubicBezTo>
                <a:lnTo>
                  <a:pt x="97146" y="21603"/>
                </a:lnTo>
                <a:lnTo>
                  <a:pt x="99270" y="47175"/>
                </a:lnTo>
                <a:lnTo>
                  <a:pt x="107432" y="47175"/>
                </a:lnTo>
                <a:lnTo>
                  <a:pt x="107809" y="47175"/>
                </a:lnTo>
                <a:cubicBezTo>
                  <a:pt x="109598" y="47175"/>
                  <a:pt x="111048" y="48425"/>
                  <a:pt x="111048" y="49966"/>
                </a:cubicBezTo>
                <a:cubicBezTo>
                  <a:pt x="111048" y="51507"/>
                  <a:pt x="109598" y="52757"/>
                  <a:pt x="107809" y="52757"/>
                </a:cubicBezTo>
                <a:lnTo>
                  <a:pt x="107432" y="52757"/>
                </a:lnTo>
                <a:lnTo>
                  <a:pt x="99734" y="52757"/>
                </a:lnTo>
                <a:lnTo>
                  <a:pt x="105816" y="125991"/>
                </a:lnTo>
                <a:lnTo>
                  <a:pt x="118008" y="104378"/>
                </a:lnTo>
                <a:cubicBezTo>
                  <a:pt x="118295" y="103870"/>
                  <a:pt x="118705" y="103473"/>
                  <a:pt x="119205" y="103252"/>
                </a:cubicBezTo>
                <a:cubicBezTo>
                  <a:pt x="120149" y="102275"/>
                  <a:pt x="121674" y="102068"/>
                  <a:pt x="122893" y="102801"/>
                </a:cubicBezTo>
                <a:lnTo>
                  <a:pt x="137269" y="111447"/>
                </a:lnTo>
                <a:lnTo>
                  <a:pt x="155601" y="84196"/>
                </a:lnTo>
                <a:cubicBezTo>
                  <a:pt x="156131" y="83408"/>
                  <a:pt x="156960" y="82942"/>
                  <a:pt x="157848" y="82975"/>
                </a:cubicBezTo>
                <a:cubicBezTo>
                  <a:pt x="158075" y="82873"/>
                  <a:pt x="158314" y="82853"/>
                  <a:pt x="158551" y="82906"/>
                </a:cubicBezTo>
                <a:cubicBezTo>
                  <a:pt x="158624" y="82863"/>
                  <a:pt x="158690" y="82873"/>
                  <a:pt x="158756" y="82886"/>
                </a:cubicBezTo>
                <a:lnTo>
                  <a:pt x="158898" y="82945"/>
                </a:lnTo>
                <a:cubicBezTo>
                  <a:pt x="159855" y="83027"/>
                  <a:pt x="160727" y="83601"/>
                  <a:pt x="161205" y="84515"/>
                </a:cubicBezTo>
                <a:lnTo>
                  <a:pt x="170114" y="101524"/>
                </a:lnTo>
                <a:lnTo>
                  <a:pt x="200734" y="101524"/>
                </a:lnTo>
                <a:cubicBezTo>
                  <a:pt x="200839" y="101462"/>
                  <a:pt x="200948" y="101458"/>
                  <a:pt x="201058" y="101458"/>
                </a:cubicBezTo>
                <a:lnTo>
                  <a:pt x="221369" y="101458"/>
                </a:lnTo>
                <a:cubicBezTo>
                  <a:pt x="224335" y="101458"/>
                  <a:pt x="226739" y="103863"/>
                  <a:pt x="226739" y="106828"/>
                </a:cubicBezTo>
                <a:cubicBezTo>
                  <a:pt x="226739" y="109794"/>
                  <a:pt x="224335" y="112198"/>
                  <a:pt x="221369" y="112198"/>
                </a:cubicBezTo>
                <a:lnTo>
                  <a:pt x="201058" y="112198"/>
                </a:lnTo>
                <a:lnTo>
                  <a:pt x="200748" y="112136"/>
                </a:lnTo>
                <a:lnTo>
                  <a:pt x="170024" y="112136"/>
                </a:lnTo>
                <a:cubicBezTo>
                  <a:pt x="169584" y="112136"/>
                  <a:pt x="169166" y="112044"/>
                  <a:pt x="168790" y="111872"/>
                </a:cubicBezTo>
                <a:cubicBezTo>
                  <a:pt x="167482" y="112201"/>
                  <a:pt x="166086" y="111586"/>
                  <a:pt x="165429" y="110332"/>
                </a:cubicBezTo>
                <a:lnTo>
                  <a:pt x="157996" y="96141"/>
                </a:lnTo>
                <a:lnTo>
                  <a:pt x="141768" y="120264"/>
                </a:lnTo>
                <a:cubicBezTo>
                  <a:pt x="141499" y="120663"/>
                  <a:pt x="141154" y="120980"/>
                  <a:pt x="140752" y="121185"/>
                </a:cubicBezTo>
                <a:cubicBezTo>
                  <a:pt x="140750" y="121309"/>
                  <a:pt x="140696" y="121410"/>
                  <a:pt x="140636" y="121509"/>
                </a:cubicBezTo>
                <a:cubicBezTo>
                  <a:pt x="139757" y="122972"/>
                  <a:pt x="137858" y="123445"/>
                  <a:pt x="136396" y="122565"/>
                </a:cubicBezTo>
                <a:lnTo>
                  <a:pt x="122171" y="114010"/>
                </a:lnTo>
                <a:lnTo>
                  <a:pt x="106139" y="142428"/>
                </a:lnTo>
                <a:cubicBezTo>
                  <a:pt x="105301" y="143914"/>
                  <a:pt x="103416" y="144440"/>
                  <a:pt x="101929" y="143601"/>
                </a:cubicBezTo>
                <a:cubicBezTo>
                  <a:pt x="100859" y="142997"/>
                  <a:pt x="100287" y="141851"/>
                  <a:pt x="100388" y="140704"/>
                </a:cubicBezTo>
                <a:lnTo>
                  <a:pt x="100384" y="140698"/>
                </a:lnTo>
                <a:lnTo>
                  <a:pt x="94017" y="63137"/>
                </a:lnTo>
                <a:lnTo>
                  <a:pt x="86492" y="120494"/>
                </a:lnTo>
                <a:lnTo>
                  <a:pt x="86227" y="120456"/>
                </a:lnTo>
                <a:cubicBezTo>
                  <a:pt x="86206" y="120881"/>
                  <a:pt x="86082" y="121306"/>
                  <a:pt x="85862" y="121703"/>
                </a:cubicBezTo>
                <a:cubicBezTo>
                  <a:pt x="85034" y="123196"/>
                  <a:pt x="83153" y="123734"/>
                  <a:pt x="81660" y="122907"/>
                </a:cubicBezTo>
                <a:lnTo>
                  <a:pt x="62249" y="112136"/>
                </a:lnTo>
                <a:lnTo>
                  <a:pt x="25991" y="112136"/>
                </a:lnTo>
                <a:cubicBezTo>
                  <a:pt x="25890" y="112195"/>
                  <a:pt x="25786" y="112198"/>
                  <a:pt x="25681" y="112198"/>
                </a:cubicBezTo>
                <a:lnTo>
                  <a:pt x="5370" y="112198"/>
                </a:lnTo>
                <a:cubicBezTo>
                  <a:pt x="2404" y="112198"/>
                  <a:pt x="0" y="109794"/>
                  <a:pt x="0" y="106828"/>
                </a:cubicBezTo>
                <a:cubicBezTo>
                  <a:pt x="0" y="103863"/>
                  <a:pt x="2404" y="101458"/>
                  <a:pt x="5370" y="101458"/>
                </a:cubicBezTo>
                <a:lnTo>
                  <a:pt x="25681" y="101458"/>
                </a:lnTo>
                <a:lnTo>
                  <a:pt x="26005" y="101524"/>
                </a:lnTo>
                <a:lnTo>
                  <a:pt x="62697" y="101524"/>
                </a:lnTo>
                <a:lnTo>
                  <a:pt x="63720" y="101730"/>
                </a:lnTo>
                <a:cubicBezTo>
                  <a:pt x="63810" y="101729"/>
                  <a:pt x="63888" y="101761"/>
                  <a:pt x="63958" y="101806"/>
                </a:cubicBezTo>
                <a:cubicBezTo>
                  <a:pt x="64282" y="101826"/>
                  <a:pt x="64593" y="101937"/>
                  <a:pt x="64890" y="102102"/>
                </a:cubicBezTo>
                <a:lnTo>
                  <a:pt x="81083" y="111086"/>
                </a:lnTo>
                <a:lnTo>
                  <a:pt x="88827" y="52757"/>
                </a:lnTo>
                <a:lnTo>
                  <a:pt x="81246" y="52757"/>
                </a:lnTo>
                <a:lnTo>
                  <a:pt x="80869" y="52757"/>
                </a:lnTo>
                <a:cubicBezTo>
                  <a:pt x="79080" y="52757"/>
                  <a:pt x="77630" y="51507"/>
                  <a:pt x="77630" y="49966"/>
                </a:cubicBezTo>
                <a:cubicBezTo>
                  <a:pt x="77630" y="48425"/>
                  <a:pt x="79080" y="47175"/>
                  <a:pt x="80869" y="47175"/>
                </a:cubicBezTo>
                <a:lnTo>
                  <a:pt x="81246" y="47175"/>
                </a:lnTo>
                <a:lnTo>
                  <a:pt x="89568" y="47175"/>
                </a:lnTo>
                <a:lnTo>
                  <a:pt x="92963" y="21603"/>
                </a:lnTo>
                <a:lnTo>
                  <a:pt x="93008" y="21603"/>
                </a:lnTo>
                <a:cubicBezTo>
                  <a:pt x="93008" y="20378"/>
                  <a:pt x="93931" y="19385"/>
                  <a:pt x="95068" y="19385"/>
                </a:cubicBezTo>
                <a:close/>
                <a:moveTo>
                  <a:pt x="96004" y="0"/>
                </a:moveTo>
                <a:cubicBezTo>
                  <a:pt x="106780" y="0"/>
                  <a:pt x="115515" y="8735"/>
                  <a:pt x="115515" y="19510"/>
                </a:cubicBezTo>
                <a:cubicBezTo>
                  <a:pt x="115515" y="26170"/>
                  <a:pt x="112178" y="32051"/>
                  <a:pt x="106880" y="35275"/>
                </a:cubicBezTo>
                <a:lnTo>
                  <a:pt x="105151" y="30630"/>
                </a:lnTo>
                <a:cubicBezTo>
                  <a:pt x="108533" y="28109"/>
                  <a:pt x="110606" y="24052"/>
                  <a:pt x="110606" y="19510"/>
                </a:cubicBezTo>
                <a:cubicBezTo>
                  <a:pt x="110606" y="11446"/>
                  <a:pt x="104069" y="4909"/>
                  <a:pt x="96004" y="4909"/>
                </a:cubicBezTo>
                <a:cubicBezTo>
                  <a:pt x="87939" y="4909"/>
                  <a:pt x="81402" y="11446"/>
                  <a:pt x="81402" y="19510"/>
                </a:cubicBezTo>
                <a:cubicBezTo>
                  <a:pt x="81402" y="24052"/>
                  <a:pt x="83475" y="28109"/>
                  <a:pt x="86857" y="30630"/>
                </a:cubicBezTo>
                <a:lnTo>
                  <a:pt x="85128" y="35275"/>
                </a:lnTo>
                <a:cubicBezTo>
                  <a:pt x="79830" y="32051"/>
                  <a:pt x="76493" y="26170"/>
                  <a:pt x="76493" y="19510"/>
                </a:cubicBezTo>
                <a:cubicBezTo>
                  <a:pt x="76493" y="8735"/>
                  <a:pt x="85228" y="0"/>
                  <a:pt x="960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49" name="Abgerundetes Rechteck 40"/>
          <p:cNvSpPr>
            <a:spLocks noChangeAspect="1"/>
          </p:cNvSpPr>
          <p:nvPr userDrawn="1"/>
        </p:nvSpPr>
        <p:spPr>
          <a:xfrm>
            <a:off x="6683022" y="5466381"/>
            <a:ext cx="229069" cy="192000"/>
          </a:xfrm>
          <a:custGeom>
            <a:avLst/>
            <a:gdLst/>
            <a:ahLst/>
            <a:cxnLst/>
            <a:rect l="l" t="t" r="r" b="b"/>
            <a:pathLst>
              <a:path w="3926172" h="3290823">
                <a:moveTo>
                  <a:pt x="558130" y="1797303"/>
                </a:moveTo>
                <a:lnTo>
                  <a:pt x="1404130" y="1797303"/>
                </a:lnTo>
                <a:lnTo>
                  <a:pt x="1404130" y="2036063"/>
                </a:lnTo>
                <a:lnTo>
                  <a:pt x="558130" y="2036063"/>
                </a:lnTo>
                <a:close/>
                <a:moveTo>
                  <a:pt x="2832790" y="1493683"/>
                </a:moveTo>
                <a:lnTo>
                  <a:pt x="3071550" y="1493683"/>
                </a:lnTo>
                <a:lnTo>
                  <a:pt x="3071550" y="1797303"/>
                </a:lnTo>
                <a:lnTo>
                  <a:pt x="3375170" y="1797303"/>
                </a:lnTo>
                <a:lnTo>
                  <a:pt x="3375170" y="2036063"/>
                </a:lnTo>
                <a:lnTo>
                  <a:pt x="3071550" y="2036063"/>
                </a:lnTo>
                <a:lnTo>
                  <a:pt x="3071550" y="2339683"/>
                </a:lnTo>
                <a:lnTo>
                  <a:pt x="2832790" y="2339683"/>
                </a:lnTo>
                <a:lnTo>
                  <a:pt x="2832790" y="2036063"/>
                </a:lnTo>
                <a:lnTo>
                  <a:pt x="2529170" y="2036063"/>
                </a:lnTo>
                <a:lnTo>
                  <a:pt x="2529170" y="1797303"/>
                </a:lnTo>
                <a:lnTo>
                  <a:pt x="2832790" y="1797303"/>
                </a:lnTo>
                <a:close/>
                <a:moveTo>
                  <a:pt x="365810" y="705103"/>
                </a:moveTo>
                <a:cubicBezTo>
                  <a:pt x="251760" y="705103"/>
                  <a:pt x="159305" y="797558"/>
                  <a:pt x="159305" y="911608"/>
                </a:cubicBezTo>
                <a:lnTo>
                  <a:pt x="159305" y="2911598"/>
                </a:lnTo>
                <a:cubicBezTo>
                  <a:pt x="159305" y="3025648"/>
                  <a:pt x="251760" y="3118103"/>
                  <a:pt x="365810" y="3118103"/>
                </a:cubicBezTo>
                <a:lnTo>
                  <a:pt x="3556282" y="3118103"/>
                </a:lnTo>
                <a:cubicBezTo>
                  <a:pt x="3670332" y="3118103"/>
                  <a:pt x="3762787" y="3025648"/>
                  <a:pt x="3762787" y="2911598"/>
                </a:cubicBezTo>
                <a:lnTo>
                  <a:pt x="3762787" y="911608"/>
                </a:lnTo>
                <a:cubicBezTo>
                  <a:pt x="3762787" y="797558"/>
                  <a:pt x="3670332" y="705103"/>
                  <a:pt x="3556282" y="705103"/>
                </a:cubicBezTo>
                <a:close/>
                <a:moveTo>
                  <a:pt x="330199" y="547623"/>
                </a:moveTo>
                <a:lnTo>
                  <a:pt x="3595973" y="547623"/>
                </a:lnTo>
                <a:cubicBezTo>
                  <a:pt x="3778337" y="547623"/>
                  <a:pt x="3926172" y="695458"/>
                  <a:pt x="3926172" y="877822"/>
                </a:cubicBezTo>
                <a:lnTo>
                  <a:pt x="3926172" y="2960624"/>
                </a:lnTo>
                <a:cubicBezTo>
                  <a:pt x="3926172" y="3142988"/>
                  <a:pt x="3778337" y="3290823"/>
                  <a:pt x="3595973" y="3290823"/>
                </a:cubicBezTo>
                <a:lnTo>
                  <a:pt x="330199" y="3290823"/>
                </a:lnTo>
                <a:cubicBezTo>
                  <a:pt x="147835" y="3290823"/>
                  <a:pt x="0" y="3142988"/>
                  <a:pt x="0" y="2960624"/>
                </a:cubicBezTo>
                <a:lnTo>
                  <a:pt x="0" y="877822"/>
                </a:lnTo>
                <a:cubicBezTo>
                  <a:pt x="0" y="695458"/>
                  <a:pt x="147835" y="547623"/>
                  <a:pt x="330199" y="547623"/>
                </a:cubicBezTo>
                <a:close/>
                <a:moveTo>
                  <a:pt x="2694528" y="0"/>
                </a:moveTo>
                <a:lnTo>
                  <a:pt x="3194572" y="0"/>
                </a:lnTo>
                <a:cubicBezTo>
                  <a:pt x="3301326" y="0"/>
                  <a:pt x="3387868" y="86542"/>
                  <a:pt x="3387868" y="193296"/>
                </a:cubicBezTo>
                <a:lnTo>
                  <a:pt x="3387868" y="466747"/>
                </a:lnTo>
                <a:lnTo>
                  <a:pt x="3217512" y="466747"/>
                </a:lnTo>
                <a:lnTo>
                  <a:pt x="3217512" y="204882"/>
                </a:lnTo>
                <a:cubicBezTo>
                  <a:pt x="3217512" y="176644"/>
                  <a:pt x="3194621" y="153753"/>
                  <a:pt x="3166383" y="153753"/>
                </a:cubicBezTo>
                <a:lnTo>
                  <a:pt x="2721686" y="153753"/>
                </a:lnTo>
                <a:cubicBezTo>
                  <a:pt x="2693448" y="153753"/>
                  <a:pt x="2670557" y="176644"/>
                  <a:pt x="2670557" y="204882"/>
                </a:cubicBezTo>
                <a:lnTo>
                  <a:pt x="2670557" y="466747"/>
                </a:lnTo>
                <a:lnTo>
                  <a:pt x="2501232" y="466747"/>
                </a:lnTo>
                <a:lnTo>
                  <a:pt x="2501232" y="193296"/>
                </a:lnTo>
                <a:cubicBezTo>
                  <a:pt x="2501232" y="86542"/>
                  <a:pt x="2587774" y="0"/>
                  <a:pt x="2694528" y="0"/>
                </a:cubicBezTo>
                <a:close/>
                <a:moveTo>
                  <a:pt x="731108" y="0"/>
                </a:moveTo>
                <a:lnTo>
                  <a:pt x="1231152" y="0"/>
                </a:lnTo>
                <a:cubicBezTo>
                  <a:pt x="1337906" y="0"/>
                  <a:pt x="1424448" y="86542"/>
                  <a:pt x="1424448" y="193296"/>
                </a:cubicBezTo>
                <a:lnTo>
                  <a:pt x="1424448" y="466747"/>
                </a:lnTo>
                <a:lnTo>
                  <a:pt x="1254092" y="466747"/>
                </a:lnTo>
                <a:lnTo>
                  <a:pt x="1254092" y="204882"/>
                </a:lnTo>
                <a:cubicBezTo>
                  <a:pt x="1254092" y="176644"/>
                  <a:pt x="1231201" y="153753"/>
                  <a:pt x="1202963" y="153753"/>
                </a:cubicBezTo>
                <a:lnTo>
                  <a:pt x="758266" y="153753"/>
                </a:lnTo>
                <a:cubicBezTo>
                  <a:pt x="730028" y="153753"/>
                  <a:pt x="707137" y="176644"/>
                  <a:pt x="707137" y="204882"/>
                </a:cubicBezTo>
                <a:lnTo>
                  <a:pt x="707137" y="466747"/>
                </a:lnTo>
                <a:lnTo>
                  <a:pt x="537812" y="466747"/>
                </a:lnTo>
                <a:lnTo>
                  <a:pt x="537812" y="193296"/>
                </a:lnTo>
                <a:cubicBezTo>
                  <a:pt x="537812" y="86542"/>
                  <a:pt x="624354" y="0"/>
                  <a:pt x="731108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Arial" charset="0"/>
            </a:endParaRPr>
          </a:p>
        </p:txBody>
      </p:sp>
      <p:sp>
        <p:nvSpPr>
          <p:cNvPr id="50" name="Freeform 3011"/>
          <p:cNvSpPr>
            <a:spLocks noChangeAspect="1"/>
          </p:cNvSpPr>
          <p:nvPr userDrawn="1"/>
        </p:nvSpPr>
        <p:spPr bwMode="auto">
          <a:xfrm>
            <a:off x="6370791" y="5466381"/>
            <a:ext cx="194572" cy="192000"/>
          </a:xfrm>
          <a:custGeom>
            <a:avLst/>
            <a:gdLst/>
            <a:ahLst/>
            <a:cxnLst/>
            <a:rect l="l" t="t" r="r" b="b"/>
            <a:pathLst>
              <a:path w="145929" h="144000">
                <a:moveTo>
                  <a:pt x="91470" y="118488"/>
                </a:moveTo>
                <a:cubicBezTo>
                  <a:pt x="93033" y="118962"/>
                  <a:pt x="93128" y="120124"/>
                  <a:pt x="93128" y="121307"/>
                </a:cubicBezTo>
                <a:lnTo>
                  <a:pt x="92883" y="121899"/>
                </a:lnTo>
                <a:close/>
                <a:moveTo>
                  <a:pt x="94911" y="98446"/>
                </a:moveTo>
                <a:cubicBezTo>
                  <a:pt x="99762" y="101458"/>
                  <a:pt x="103351" y="105831"/>
                  <a:pt x="105351" y="111101"/>
                </a:cubicBezTo>
                <a:cubicBezTo>
                  <a:pt x="107253" y="116114"/>
                  <a:pt x="107551" y="121590"/>
                  <a:pt x="106129" y="126835"/>
                </a:cubicBezTo>
                <a:cubicBezTo>
                  <a:pt x="105822" y="127981"/>
                  <a:pt x="104704" y="128552"/>
                  <a:pt x="103552" y="128254"/>
                </a:cubicBezTo>
                <a:cubicBezTo>
                  <a:pt x="102401" y="127956"/>
                  <a:pt x="101702" y="126897"/>
                  <a:pt x="102009" y="125751"/>
                </a:cubicBezTo>
                <a:cubicBezTo>
                  <a:pt x="103156" y="121346"/>
                  <a:pt x="102941" y="116869"/>
                  <a:pt x="101331" y="112627"/>
                </a:cubicBezTo>
                <a:cubicBezTo>
                  <a:pt x="99672" y="108257"/>
                  <a:pt x="96636" y="104556"/>
                  <a:pt x="92547" y="101990"/>
                </a:cubicBezTo>
                <a:cubicBezTo>
                  <a:pt x="92190" y="101832"/>
                  <a:pt x="91865" y="101367"/>
                  <a:pt x="91719" y="100981"/>
                </a:cubicBezTo>
                <a:cubicBezTo>
                  <a:pt x="91475" y="100338"/>
                  <a:pt x="91539" y="99726"/>
                  <a:pt x="91912" y="99143"/>
                </a:cubicBezTo>
                <a:cubicBezTo>
                  <a:pt x="92575" y="98156"/>
                  <a:pt x="93921" y="97792"/>
                  <a:pt x="94911" y="98446"/>
                </a:cubicBezTo>
                <a:close/>
                <a:moveTo>
                  <a:pt x="104232" y="82833"/>
                </a:moveTo>
                <a:lnTo>
                  <a:pt x="115305" y="92035"/>
                </a:lnTo>
                <a:lnTo>
                  <a:pt x="122651" y="104538"/>
                </a:lnTo>
                <a:lnTo>
                  <a:pt x="125476" y="118349"/>
                </a:lnTo>
                <a:lnTo>
                  <a:pt x="123589" y="132285"/>
                </a:lnTo>
                <a:cubicBezTo>
                  <a:pt x="123288" y="133435"/>
                  <a:pt x="122047" y="134053"/>
                  <a:pt x="120899" y="133750"/>
                </a:cubicBezTo>
                <a:cubicBezTo>
                  <a:pt x="119830" y="133268"/>
                  <a:pt x="119260" y="132153"/>
                  <a:pt x="119561" y="131004"/>
                </a:cubicBezTo>
                <a:cubicBezTo>
                  <a:pt x="122059" y="122808"/>
                  <a:pt x="121872" y="114152"/>
                  <a:pt x="118781" y="106006"/>
                </a:cubicBezTo>
                <a:cubicBezTo>
                  <a:pt x="115641" y="97732"/>
                  <a:pt x="109761" y="90793"/>
                  <a:pt x="102198" y="86415"/>
                </a:cubicBezTo>
                <a:cubicBezTo>
                  <a:pt x="101663" y="86174"/>
                  <a:pt x="101387" y="85836"/>
                  <a:pt x="101191" y="85318"/>
                </a:cubicBezTo>
                <a:cubicBezTo>
                  <a:pt x="100994" y="84801"/>
                  <a:pt x="101056" y="84186"/>
                  <a:pt x="101425" y="83602"/>
                </a:cubicBezTo>
                <a:cubicBezTo>
                  <a:pt x="101905" y="82533"/>
                  <a:pt x="103244" y="82172"/>
                  <a:pt x="104232" y="82833"/>
                </a:cubicBezTo>
                <a:close/>
                <a:moveTo>
                  <a:pt x="114952" y="65428"/>
                </a:moveTo>
                <a:cubicBezTo>
                  <a:pt x="127419" y="72790"/>
                  <a:pt x="136635" y="83745"/>
                  <a:pt x="141772" y="97281"/>
                </a:cubicBezTo>
                <a:cubicBezTo>
                  <a:pt x="146811" y="110559"/>
                  <a:pt x="147264" y="124692"/>
                  <a:pt x="143162" y="138194"/>
                </a:cubicBezTo>
                <a:cubicBezTo>
                  <a:pt x="142854" y="139343"/>
                  <a:pt x="141602" y="139966"/>
                  <a:pt x="140447" y="139667"/>
                </a:cubicBezTo>
                <a:cubicBezTo>
                  <a:pt x="139422" y="139318"/>
                  <a:pt x="138672" y="138128"/>
                  <a:pt x="139029" y="137108"/>
                </a:cubicBezTo>
                <a:cubicBezTo>
                  <a:pt x="142855" y="124447"/>
                  <a:pt x="142436" y="111187"/>
                  <a:pt x="137739" y="98811"/>
                </a:cubicBezTo>
                <a:cubicBezTo>
                  <a:pt x="132945" y="86178"/>
                  <a:pt x="124282" y="75898"/>
                  <a:pt x="112711" y="68933"/>
                </a:cubicBezTo>
                <a:cubicBezTo>
                  <a:pt x="112353" y="68774"/>
                  <a:pt x="112027" y="68308"/>
                  <a:pt x="111881" y="67921"/>
                </a:cubicBezTo>
                <a:cubicBezTo>
                  <a:pt x="111636" y="67277"/>
                  <a:pt x="111700" y="66662"/>
                  <a:pt x="112074" y="66078"/>
                </a:cubicBezTo>
                <a:cubicBezTo>
                  <a:pt x="112610" y="65138"/>
                  <a:pt x="113959" y="64773"/>
                  <a:pt x="114952" y="65428"/>
                </a:cubicBezTo>
                <a:close/>
                <a:moveTo>
                  <a:pt x="60064" y="55515"/>
                </a:moveTo>
                <a:cubicBezTo>
                  <a:pt x="60494" y="55515"/>
                  <a:pt x="60923" y="55830"/>
                  <a:pt x="61209" y="56461"/>
                </a:cubicBezTo>
                <a:lnTo>
                  <a:pt x="65718" y="60321"/>
                </a:lnTo>
                <a:cubicBezTo>
                  <a:pt x="66362" y="60873"/>
                  <a:pt x="66362" y="60873"/>
                  <a:pt x="66362" y="60873"/>
                </a:cubicBezTo>
                <a:lnTo>
                  <a:pt x="74878" y="56461"/>
                </a:lnTo>
                <a:cubicBezTo>
                  <a:pt x="76095" y="55830"/>
                  <a:pt x="76095" y="55830"/>
                  <a:pt x="76095" y="55830"/>
                </a:cubicBezTo>
                <a:cubicBezTo>
                  <a:pt x="77240" y="55200"/>
                  <a:pt x="78385" y="55830"/>
                  <a:pt x="78957" y="56461"/>
                </a:cubicBezTo>
                <a:cubicBezTo>
                  <a:pt x="79530" y="57091"/>
                  <a:pt x="79530" y="58352"/>
                  <a:pt x="78957" y="59612"/>
                </a:cubicBezTo>
                <a:cubicBezTo>
                  <a:pt x="65217" y="80412"/>
                  <a:pt x="65217" y="80412"/>
                  <a:pt x="65217" y="80412"/>
                </a:cubicBezTo>
                <a:lnTo>
                  <a:pt x="65217" y="96800"/>
                </a:lnTo>
                <a:lnTo>
                  <a:pt x="60637" y="81909"/>
                </a:lnTo>
                <a:cubicBezTo>
                  <a:pt x="60637" y="79782"/>
                  <a:pt x="60637" y="79782"/>
                  <a:pt x="60637" y="79782"/>
                </a:cubicBezTo>
                <a:cubicBezTo>
                  <a:pt x="60637" y="79152"/>
                  <a:pt x="61209" y="79152"/>
                  <a:pt x="61209" y="78521"/>
                </a:cubicBezTo>
                <a:lnTo>
                  <a:pt x="69726" y="65836"/>
                </a:lnTo>
                <a:cubicBezTo>
                  <a:pt x="70942" y="64024"/>
                  <a:pt x="70942" y="64024"/>
                  <a:pt x="70942" y="64024"/>
                </a:cubicBezTo>
                <a:cubicBezTo>
                  <a:pt x="66362" y="66546"/>
                  <a:pt x="65217" y="65915"/>
                  <a:pt x="64645" y="65285"/>
                </a:cubicBezTo>
                <a:lnTo>
                  <a:pt x="60064" y="60873"/>
                </a:lnTo>
                <a:lnTo>
                  <a:pt x="55484" y="65285"/>
                </a:lnTo>
                <a:cubicBezTo>
                  <a:pt x="54912" y="65915"/>
                  <a:pt x="53767" y="65915"/>
                  <a:pt x="53194" y="65285"/>
                </a:cubicBezTo>
                <a:lnTo>
                  <a:pt x="48614" y="60873"/>
                </a:lnTo>
                <a:lnTo>
                  <a:pt x="43604" y="65836"/>
                </a:lnTo>
                <a:cubicBezTo>
                  <a:pt x="42889" y="66546"/>
                  <a:pt x="42889" y="66546"/>
                  <a:pt x="42889" y="66546"/>
                </a:cubicBezTo>
                <a:cubicBezTo>
                  <a:pt x="42316" y="66546"/>
                  <a:pt x="41171" y="67176"/>
                  <a:pt x="40599" y="66546"/>
                </a:cubicBezTo>
                <a:lnTo>
                  <a:pt x="45179" y="77339"/>
                </a:lnTo>
                <a:cubicBezTo>
                  <a:pt x="46324" y="79152"/>
                  <a:pt x="46324" y="79152"/>
                  <a:pt x="46324" y="79152"/>
                </a:cubicBezTo>
                <a:cubicBezTo>
                  <a:pt x="46331" y="79159"/>
                  <a:pt x="46897" y="79786"/>
                  <a:pt x="46897" y="80412"/>
                </a:cubicBezTo>
                <a:lnTo>
                  <a:pt x="46897" y="94752"/>
                </a:lnTo>
                <a:cubicBezTo>
                  <a:pt x="46897" y="96800"/>
                  <a:pt x="46897" y="96800"/>
                  <a:pt x="46897" y="96800"/>
                </a:cubicBezTo>
                <a:lnTo>
                  <a:pt x="42316" y="83012"/>
                </a:lnTo>
                <a:cubicBezTo>
                  <a:pt x="42316" y="81042"/>
                  <a:pt x="42316" y="81042"/>
                  <a:pt x="42316" y="81042"/>
                </a:cubicBezTo>
                <a:cubicBezTo>
                  <a:pt x="28576" y="59612"/>
                  <a:pt x="28576" y="59612"/>
                  <a:pt x="28576" y="59612"/>
                </a:cubicBezTo>
                <a:cubicBezTo>
                  <a:pt x="28004" y="58982"/>
                  <a:pt x="28004" y="57721"/>
                  <a:pt x="28576" y="57091"/>
                </a:cubicBezTo>
                <a:cubicBezTo>
                  <a:pt x="29149" y="55830"/>
                  <a:pt x="30294" y="55830"/>
                  <a:pt x="31439" y="56461"/>
                </a:cubicBezTo>
                <a:lnTo>
                  <a:pt x="39955" y="60873"/>
                </a:lnTo>
                <a:cubicBezTo>
                  <a:pt x="41171" y="61503"/>
                  <a:pt x="41171" y="61503"/>
                  <a:pt x="41171" y="61503"/>
                </a:cubicBezTo>
                <a:lnTo>
                  <a:pt x="46682" y="57091"/>
                </a:lnTo>
                <a:cubicBezTo>
                  <a:pt x="47469" y="56461"/>
                  <a:pt x="47469" y="56461"/>
                  <a:pt x="47469" y="56461"/>
                </a:cubicBezTo>
                <a:cubicBezTo>
                  <a:pt x="48042" y="55200"/>
                  <a:pt x="49187" y="55830"/>
                  <a:pt x="50332" y="56461"/>
                </a:cubicBezTo>
                <a:lnTo>
                  <a:pt x="54339" y="60242"/>
                </a:lnTo>
                <a:lnTo>
                  <a:pt x="58919" y="56461"/>
                </a:lnTo>
                <a:cubicBezTo>
                  <a:pt x="59206" y="55830"/>
                  <a:pt x="59635" y="55515"/>
                  <a:pt x="60064" y="55515"/>
                </a:cubicBezTo>
                <a:close/>
                <a:moveTo>
                  <a:pt x="53767" y="4450"/>
                </a:moveTo>
                <a:cubicBezTo>
                  <a:pt x="26530" y="4450"/>
                  <a:pt x="4450" y="24127"/>
                  <a:pt x="4450" y="48400"/>
                </a:cubicBezTo>
                <a:cubicBezTo>
                  <a:pt x="4450" y="60398"/>
                  <a:pt x="9845" y="71273"/>
                  <a:pt x="18644" y="79137"/>
                </a:cubicBezTo>
                <a:lnTo>
                  <a:pt x="23411" y="84391"/>
                </a:lnTo>
                <a:lnTo>
                  <a:pt x="23452" y="84374"/>
                </a:lnTo>
                <a:lnTo>
                  <a:pt x="39932" y="102046"/>
                </a:lnTo>
                <a:cubicBezTo>
                  <a:pt x="40650" y="101743"/>
                  <a:pt x="41427" y="101600"/>
                  <a:pt x="42226" y="101600"/>
                </a:cubicBezTo>
                <a:cubicBezTo>
                  <a:pt x="65308" y="101600"/>
                  <a:pt x="65308" y="101600"/>
                  <a:pt x="65308" y="101600"/>
                </a:cubicBezTo>
                <a:cubicBezTo>
                  <a:pt x="66046" y="101600"/>
                  <a:pt x="66765" y="101722"/>
                  <a:pt x="67435" y="101988"/>
                </a:cubicBezTo>
                <a:lnTo>
                  <a:pt x="83335" y="84938"/>
                </a:lnTo>
                <a:lnTo>
                  <a:pt x="83380" y="84957"/>
                </a:lnTo>
                <a:lnTo>
                  <a:pt x="87604" y="80302"/>
                </a:lnTo>
                <a:lnTo>
                  <a:pt x="87789" y="80161"/>
                </a:lnTo>
                <a:lnTo>
                  <a:pt x="88243" y="79674"/>
                </a:lnTo>
                <a:lnTo>
                  <a:pt x="88286" y="79714"/>
                </a:lnTo>
                <a:cubicBezTo>
                  <a:pt x="97432" y="71784"/>
                  <a:pt x="103083" y="60680"/>
                  <a:pt x="103083" y="48400"/>
                </a:cubicBezTo>
                <a:cubicBezTo>
                  <a:pt x="103083" y="24127"/>
                  <a:pt x="81004" y="4450"/>
                  <a:pt x="53767" y="4450"/>
                </a:cubicBezTo>
                <a:close/>
                <a:moveTo>
                  <a:pt x="53767" y="0"/>
                </a:moveTo>
                <a:cubicBezTo>
                  <a:pt x="83461" y="0"/>
                  <a:pt x="107533" y="21669"/>
                  <a:pt x="107533" y="48400"/>
                </a:cubicBezTo>
                <a:cubicBezTo>
                  <a:pt x="107533" y="61856"/>
                  <a:pt x="101433" y="74029"/>
                  <a:pt x="91543" y="82751"/>
                </a:cubicBezTo>
                <a:lnTo>
                  <a:pt x="91563" y="82770"/>
                </a:lnTo>
                <a:lnTo>
                  <a:pt x="71088" y="104726"/>
                </a:lnTo>
                <a:cubicBezTo>
                  <a:pt x="72169" y="106154"/>
                  <a:pt x="72809" y="108020"/>
                  <a:pt x="72809" y="110112"/>
                </a:cubicBezTo>
                <a:lnTo>
                  <a:pt x="72809" y="124096"/>
                </a:lnTo>
                <a:cubicBezTo>
                  <a:pt x="72809" y="128083"/>
                  <a:pt x="69770" y="131537"/>
                  <a:pt x="66061" y="131916"/>
                </a:cubicBezTo>
                <a:cubicBezTo>
                  <a:pt x="65566" y="133502"/>
                  <a:pt x="64755" y="136100"/>
                  <a:pt x="63426" y="140359"/>
                </a:cubicBezTo>
                <a:cubicBezTo>
                  <a:pt x="63426" y="140966"/>
                  <a:pt x="62858" y="141572"/>
                  <a:pt x="62290" y="141572"/>
                </a:cubicBezTo>
                <a:cubicBezTo>
                  <a:pt x="62283" y="141574"/>
                  <a:pt x="62063" y="141642"/>
                  <a:pt x="54335" y="144000"/>
                </a:cubicBezTo>
                <a:cubicBezTo>
                  <a:pt x="53192" y="143998"/>
                  <a:pt x="52978" y="143933"/>
                  <a:pt x="45244" y="141572"/>
                </a:cubicBezTo>
                <a:cubicBezTo>
                  <a:pt x="44676" y="141572"/>
                  <a:pt x="44108" y="140966"/>
                  <a:pt x="44108" y="140359"/>
                </a:cubicBezTo>
                <a:cubicBezTo>
                  <a:pt x="44105" y="140352"/>
                  <a:pt x="44033" y="140119"/>
                  <a:pt x="41473" y="131916"/>
                </a:cubicBezTo>
                <a:cubicBezTo>
                  <a:pt x="37763" y="131537"/>
                  <a:pt x="34724" y="128083"/>
                  <a:pt x="34724" y="124096"/>
                </a:cubicBezTo>
                <a:lnTo>
                  <a:pt x="34724" y="111860"/>
                </a:lnTo>
                <a:cubicBezTo>
                  <a:pt x="34724" y="110112"/>
                  <a:pt x="34724" y="110112"/>
                  <a:pt x="34724" y="110112"/>
                </a:cubicBezTo>
                <a:cubicBezTo>
                  <a:pt x="34724" y="108084"/>
                  <a:pt x="35326" y="106268"/>
                  <a:pt x="36347" y="104858"/>
                </a:cubicBezTo>
                <a:lnTo>
                  <a:pt x="18380" y="85590"/>
                </a:lnTo>
                <a:lnTo>
                  <a:pt x="18324" y="85614"/>
                </a:lnTo>
                <a:lnTo>
                  <a:pt x="13687" y="80504"/>
                </a:lnTo>
                <a:cubicBezTo>
                  <a:pt x="5144" y="72032"/>
                  <a:pt x="0" y="60757"/>
                  <a:pt x="0" y="48400"/>
                </a:cubicBezTo>
                <a:cubicBezTo>
                  <a:pt x="0" y="21669"/>
                  <a:pt x="24072" y="0"/>
                  <a:pt x="537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marL="0" marR="0" lvl="0" indent="0" algn="l" defTabSz="609546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+mn-cs"/>
            </a:endParaRPr>
          </a:p>
        </p:txBody>
      </p:sp>
      <p:sp>
        <p:nvSpPr>
          <p:cNvPr id="51" name="Rechteck 15"/>
          <p:cNvSpPr>
            <a:spLocks noChangeAspect="1"/>
          </p:cNvSpPr>
          <p:nvPr userDrawn="1"/>
        </p:nvSpPr>
        <p:spPr>
          <a:xfrm>
            <a:off x="1333354" y="5466861"/>
            <a:ext cx="187317" cy="192000"/>
          </a:xfrm>
          <a:custGeom>
            <a:avLst/>
            <a:gdLst/>
            <a:ahLst/>
            <a:cxnLst/>
            <a:rect l="l" t="t" r="r" b="b"/>
            <a:pathLst>
              <a:path w="2880000" h="2952000">
                <a:moveTo>
                  <a:pt x="0" y="0"/>
                </a:moveTo>
                <a:lnTo>
                  <a:pt x="144000" y="0"/>
                </a:lnTo>
                <a:lnTo>
                  <a:pt x="144000" y="2485477"/>
                </a:lnTo>
                <a:cubicBezTo>
                  <a:pt x="444309" y="2466093"/>
                  <a:pt x="723884" y="2394104"/>
                  <a:pt x="966815" y="2283942"/>
                </a:cubicBezTo>
                <a:cubicBezTo>
                  <a:pt x="985912" y="2275783"/>
                  <a:pt x="1004775" y="2267003"/>
                  <a:pt x="1022798" y="2256385"/>
                </a:cubicBezTo>
                <a:cubicBezTo>
                  <a:pt x="1056146" y="2241969"/>
                  <a:pt x="1088061" y="2225377"/>
                  <a:pt x="1118929" y="2207596"/>
                </a:cubicBezTo>
                <a:cubicBezTo>
                  <a:pt x="1712525" y="1886753"/>
                  <a:pt x="2204161" y="1280449"/>
                  <a:pt x="2422454" y="507594"/>
                </a:cubicBezTo>
                <a:lnTo>
                  <a:pt x="2459624" y="350979"/>
                </a:lnTo>
                <a:lnTo>
                  <a:pt x="2433620" y="350979"/>
                </a:lnTo>
                <a:lnTo>
                  <a:pt x="2638159" y="116382"/>
                </a:lnTo>
                <a:lnTo>
                  <a:pt x="2842698" y="350979"/>
                </a:lnTo>
                <a:lnTo>
                  <a:pt x="2794888" y="350979"/>
                </a:lnTo>
                <a:cubicBezTo>
                  <a:pt x="2779795" y="432904"/>
                  <a:pt x="2759926" y="514661"/>
                  <a:pt x="2736841" y="596393"/>
                </a:cubicBezTo>
                <a:cubicBezTo>
                  <a:pt x="2364310" y="1915315"/>
                  <a:pt x="1274470" y="2801647"/>
                  <a:pt x="144000" y="2798931"/>
                </a:cubicBezTo>
                <a:lnTo>
                  <a:pt x="144000" y="2808000"/>
                </a:lnTo>
                <a:lnTo>
                  <a:pt x="2880000" y="2808000"/>
                </a:lnTo>
                <a:lnTo>
                  <a:pt x="2880000" y="2952000"/>
                </a:lnTo>
                <a:lnTo>
                  <a:pt x="0" y="2952000"/>
                </a:lnTo>
                <a:lnTo>
                  <a:pt x="0" y="2880000"/>
                </a:lnTo>
                <a:lnTo>
                  <a:pt x="0" y="280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20000" bIns="120000" rtlCol="0" anchor="t" anchorCtr="0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3154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52" name="Abgerundetes Rechteck 20"/>
          <p:cNvSpPr>
            <a:spLocks noChangeAspect="1"/>
          </p:cNvSpPr>
          <p:nvPr userDrawn="1"/>
        </p:nvSpPr>
        <p:spPr>
          <a:xfrm>
            <a:off x="3083949" y="5463456"/>
            <a:ext cx="151752" cy="192000"/>
          </a:xfrm>
          <a:custGeom>
            <a:avLst/>
            <a:gdLst/>
            <a:ahLst/>
            <a:cxnLst/>
            <a:rect l="l" t="t" r="r" b="b"/>
            <a:pathLst>
              <a:path w="3942080" h="4987626">
                <a:moveTo>
                  <a:pt x="2627944" y="2319651"/>
                </a:moveTo>
                <a:cubicBezTo>
                  <a:pt x="2542661" y="2600955"/>
                  <a:pt x="2280581" y="2804161"/>
                  <a:pt x="1971040" y="2804161"/>
                </a:cubicBezTo>
                <a:cubicBezTo>
                  <a:pt x="1664276" y="2804161"/>
                  <a:pt x="1404126" y="2604585"/>
                  <a:pt x="1316468" y="2327166"/>
                </a:cubicBezTo>
                <a:lnTo>
                  <a:pt x="975173" y="2363502"/>
                </a:lnTo>
                <a:lnTo>
                  <a:pt x="497690" y="2417724"/>
                </a:lnTo>
                <a:cubicBezTo>
                  <a:pt x="380588" y="2417724"/>
                  <a:pt x="306613" y="2487889"/>
                  <a:pt x="306613" y="2604991"/>
                </a:cubicBezTo>
                <a:lnTo>
                  <a:pt x="306613" y="2958294"/>
                </a:lnTo>
                <a:lnTo>
                  <a:pt x="306000" y="2958060"/>
                </a:lnTo>
                <a:lnTo>
                  <a:pt x="306000" y="3648332"/>
                </a:lnTo>
                <a:lnTo>
                  <a:pt x="694896" y="3648332"/>
                </a:lnTo>
                <a:lnTo>
                  <a:pt x="694896" y="3267270"/>
                </a:lnTo>
                <a:cubicBezTo>
                  <a:pt x="694896" y="3182770"/>
                  <a:pt x="763396" y="3114270"/>
                  <a:pt x="847896" y="3114270"/>
                </a:cubicBezTo>
                <a:cubicBezTo>
                  <a:pt x="932396" y="3114270"/>
                  <a:pt x="1000896" y="3182770"/>
                  <a:pt x="1000896" y="3267270"/>
                </a:cubicBezTo>
                <a:lnTo>
                  <a:pt x="1000896" y="3801332"/>
                </a:lnTo>
                <a:lnTo>
                  <a:pt x="1000896" y="4681626"/>
                </a:lnTo>
                <a:lnTo>
                  <a:pt x="2942796" y="4681626"/>
                </a:lnTo>
                <a:lnTo>
                  <a:pt x="2942796" y="3809317"/>
                </a:lnTo>
                <a:lnTo>
                  <a:pt x="2941184" y="3801332"/>
                </a:lnTo>
                <a:cubicBezTo>
                  <a:pt x="2941184" y="3798629"/>
                  <a:pt x="2941254" y="3795943"/>
                  <a:pt x="2942796" y="3793347"/>
                </a:cubicBezTo>
                <a:lnTo>
                  <a:pt x="2942796" y="3267270"/>
                </a:lnTo>
                <a:cubicBezTo>
                  <a:pt x="2942796" y="3182770"/>
                  <a:pt x="3011296" y="3114270"/>
                  <a:pt x="3095796" y="3114270"/>
                </a:cubicBezTo>
                <a:cubicBezTo>
                  <a:pt x="3180296" y="3114270"/>
                  <a:pt x="3248796" y="3182770"/>
                  <a:pt x="3248796" y="3267270"/>
                </a:cubicBezTo>
                <a:lnTo>
                  <a:pt x="3248796" y="3648332"/>
                </a:lnTo>
                <a:lnTo>
                  <a:pt x="3636080" y="3648332"/>
                </a:lnTo>
                <a:lnTo>
                  <a:pt x="3636080" y="2948657"/>
                </a:lnTo>
                <a:lnTo>
                  <a:pt x="3632109" y="2950173"/>
                </a:lnTo>
                <a:lnTo>
                  <a:pt x="3632109" y="2596870"/>
                </a:lnTo>
                <a:cubicBezTo>
                  <a:pt x="3632109" y="2479768"/>
                  <a:pt x="3558134" y="2409603"/>
                  <a:pt x="3441033" y="2409603"/>
                </a:cubicBezTo>
                <a:lnTo>
                  <a:pt x="2963550" y="2355381"/>
                </a:lnTo>
                <a:close/>
                <a:moveTo>
                  <a:pt x="2428875" y="1995718"/>
                </a:moveTo>
                <a:lnTo>
                  <a:pt x="2553771" y="2008076"/>
                </a:lnTo>
                <a:lnTo>
                  <a:pt x="2574039" y="2006182"/>
                </a:lnTo>
                <a:lnTo>
                  <a:pt x="3421284" y="2096385"/>
                </a:lnTo>
                <a:lnTo>
                  <a:pt x="3425728" y="2096357"/>
                </a:lnTo>
                <a:cubicBezTo>
                  <a:pt x="3663468" y="2096357"/>
                  <a:pt x="3938110" y="2302419"/>
                  <a:pt x="3938110" y="2540158"/>
                </a:cubicBezTo>
                <a:cubicBezTo>
                  <a:pt x="3938110" y="2544099"/>
                  <a:pt x="3938057" y="2548028"/>
                  <a:pt x="3937140" y="2551922"/>
                </a:cubicBezTo>
                <a:cubicBezTo>
                  <a:pt x="3941388" y="2559562"/>
                  <a:pt x="3942080" y="2567895"/>
                  <a:pt x="3942080" y="2576390"/>
                </a:cubicBezTo>
                <a:lnTo>
                  <a:pt x="3942080" y="3801332"/>
                </a:lnTo>
                <a:lnTo>
                  <a:pt x="3930057" y="3860887"/>
                </a:lnTo>
                <a:lnTo>
                  <a:pt x="3897267" y="3909520"/>
                </a:lnTo>
                <a:lnTo>
                  <a:pt x="3848635" y="3942309"/>
                </a:lnTo>
                <a:cubicBezTo>
                  <a:pt x="3830330" y="3950051"/>
                  <a:pt x="3810205" y="3954332"/>
                  <a:pt x="3789080" y="3954332"/>
                </a:cubicBezTo>
                <a:lnTo>
                  <a:pt x="3248796" y="3954332"/>
                </a:lnTo>
                <a:lnTo>
                  <a:pt x="3248796" y="4834626"/>
                </a:lnTo>
                <a:lnTo>
                  <a:pt x="3236773" y="4894181"/>
                </a:lnTo>
                <a:lnTo>
                  <a:pt x="3203984" y="4942814"/>
                </a:lnTo>
                <a:lnTo>
                  <a:pt x="3155351" y="4975603"/>
                </a:lnTo>
                <a:cubicBezTo>
                  <a:pt x="3137046" y="4983345"/>
                  <a:pt x="3116921" y="4987626"/>
                  <a:pt x="3095796" y="4987626"/>
                </a:cubicBezTo>
                <a:lnTo>
                  <a:pt x="847896" y="4987626"/>
                </a:lnTo>
                <a:cubicBezTo>
                  <a:pt x="805646" y="4987626"/>
                  <a:pt x="767396" y="4970501"/>
                  <a:pt x="739708" y="4942814"/>
                </a:cubicBezTo>
                <a:cubicBezTo>
                  <a:pt x="725864" y="4928970"/>
                  <a:pt x="714661" y="4912486"/>
                  <a:pt x="706919" y="4894181"/>
                </a:cubicBezTo>
                <a:cubicBezTo>
                  <a:pt x="699177" y="4875876"/>
                  <a:pt x="694896" y="4855751"/>
                  <a:pt x="694896" y="4834626"/>
                </a:cubicBezTo>
                <a:lnTo>
                  <a:pt x="694896" y="3954332"/>
                </a:lnTo>
                <a:lnTo>
                  <a:pt x="153000" y="3954332"/>
                </a:lnTo>
                <a:cubicBezTo>
                  <a:pt x="110750" y="3954332"/>
                  <a:pt x="72500" y="3937207"/>
                  <a:pt x="44812" y="3909520"/>
                </a:cubicBezTo>
                <a:cubicBezTo>
                  <a:pt x="30968" y="3895676"/>
                  <a:pt x="19765" y="3879192"/>
                  <a:pt x="12023" y="3860887"/>
                </a:cubicBezTo>
                <a:cubicBezTo>
                  <a:pt x="4281" y="3842582"/>
                  <a:pt x="0" y="3822457"/>
                  <a:pt x="0" y="3801332"/>
                </a:cubicBezTo>
                <a:lnTo>
                  <a:pt x="0" y="2576390"/>
                </a:lnTo>
                <a:lnTo>
                  <a:pt x="2080" y="2566084"/>
                </a:lnTo>
                <a:cubicBezTo>
                  <a:pt x="735" y="2560209"/>
                  <a:pt x="613" y="2554258"/>
                  <a:pt x="613" y="2548279"/>
                </a:cubicBezTo>
                <a:cubicBezTo>
                  <a:pt x="612" y="2310540"/>
                  <a:pt x="275254" y="2104478"/>
                  <a:pt x="512994" y="2104478"/>
                </a:cubicBezTo>
                <a:lnTo>
                  <a:pt x="517438" y="2104506"/>
                </a:lnTo>
                <a:lnTo>
                  <a:pt x="1364683" y="2014303"/>
                </a:lnTo>
                <a:lnTo>
                  <a:pt x="1372446" y="2015029"/>
                </a:lnTo>
                <a:lnTo>
                  <a:pt x="1492885" y="2003338"/>
                </a:lnTo>
                <a:cubicBezTo>
                  <a:pt x="1516224" y="2020562"/>
                  <a:pt x="1545254" y="2036215"/>
                  <a:pt x="1578994" y="2049782"/>
                </a:cubicBezTo>
                <a:lnTo>
                  <a:pt x="1572717" y="2112051"/>
                </a:lnTo>
                <a:cubicBezTo>
                  <a:pt x="1572717" y="2332039"/>
                  <a:pt x="1751052" y="2510374"/>
                  <a:pt x="1971040" y="2510374"/>
                </a:cubicBezTo>
                <a:cubicBezTo>
                  <a:pt x="2191028" y="2510374"/>
                  <a:pt x="2369363" y="2332039"/>
                  <a:pt x="2369363" y="2112051"/>
                </a:cubicBezTo>
                <a:lnTo>
                  <a:pt x="2363001" y="2048941"/>
                </a:lnTo>
                <a:close/>
                <a:moveTo>
                  <a:pt x="1997750" y="299878"/>
                </a:moveTo>
                <a:cubicBezTo>
                  <a:pt x="1636593" y="299878"/>
                  <a:pt x="1343818" y="592653"/>
                  <a:pt x="1343818" y="953810"/>
                </a:cubicBezTo>
                <a:cubicBezTo>
                  <a:pt x="1343818" y="1314967"/>
                  <a:pt x="1636593" y="1607742"/>
                  <a:pt x="1997750" y="1607742"/>
                </a:cubicBezTo>
                <a:cubicBezTo>
                  <a:pt x="2358907" y="1607742"/>
                  <a:pt x="2651682" y="1314967"/>
                  <a:pt x="2651682" y="953810"/>
                </a:cubicBezTo>
                <a:cubicBezTo>
                  <a:pt x="2651682" y="592653"/>
                  <a:pt x="2358907" y="299878"/>
                  <a:pt x="1997750" y="299878"/>
                </a:cubicBezTo>
                <a:close/>
                <a:moveTo>
                  <a:pt x="1997750" y="0"/>
                </a:moveTo>
                <a:cubicBezTo>
                  <a:pt x="2524525" y="0"/>
                  <a:pt x="2951560" y="427035"/>
                  <a:pt x="2951560" y="953810"/>
                </a:cubicBezTo>
                <a:cubicBezTo>
                  <a:pt x="2951560" y="1480585"/>
                  <a:pt x="2524525" y="1907620"/>
                  <a:pt x="1997750" y="1907620"/>
                </a:cubicBezTo>
                <a:cubicBezTo>
                  <a:pt x="1470975" y="1907620"/>
                  <a:pt x="1043940" y="1480585"/>
                  <a:pt x="1043940" y="953810"/>
                </a:cubicBezTo>
                <a:cubicBezTo>
                  <a:pt x="1043940" y="427035"/>
                  <a:pt x="1470975" y="0"/>
                  <a:pt x="1997750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/>
          <a:p>
            <a:pPr marL="0" marR="0" lvl="0" indent="0" algn="ctr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</a:endParaRPr>
          </a:p>
        </p:txBody>
      </p:sp>
      <p:sp>
        <p:nvSpPr>
          <p:cNvPr id="55" name="Rechteck 54"/>
          <p:cNvSpPr/>
          <p:nvPr userDrawn="1"/>
        </p:nvSpPr>
        <p:spPr bwMode="auto">
          <a:xfrm>
            <a:off x="12217061" y="1123949"/>
            <a:ext cx="144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56" name="Rechteck 55"/>
          <p:cNvSpPr/>
          <p:nvPr userDrawn="1"/>
        </p:nvSpPr>
        <p:spPr bwMode="auto">
          <a:xfrm>
            <a:off x="12217061" y="3403949"/>
            <a:ext cx="144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57" name="Rechteck 56"/>
          <p:cNvSpPr/>
          <p:nvPr userDrawn="1"/>
        </p:nvSpPr>
        <p:spPr bwMode="auto">
          <a:xfrm>
            <a:off x="12217061" y="3573272"/>
            <a:ext cx="144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58" name="Rechteck 57"/>
          <p:cNvSpPr/>
          <p:nvPr userDrawn="1"/>
        </p:nvSpPr>
        <p:spPr bwMode="auto">
          <a:xfrm>
            <a:off x="12217061" y="5853272"/>
            <a:ext cx="144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59" name="Rechteck 58"/>
          <p:cNvSpPr/>
          <p:nvPr userDrawn="1"/>
        </p:nvSpPr>
        <p:spPr bwMode="auto">
          <a:xfrm rot="5400000">
            <a:off x="9444379" y="6945384"/>
            <a:ext cx="144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60" name="Rechteck 59"/>
          <p:cNvSpPr/>
          <p:nvPr userDrawn="1"/>
        </p:nvSpPr>
        <p:spPr bwMode="auto">
          <a:xfrm rot="5400000">
            <a:off x="9276128" y="6945384"/>
            <a:ext cx="144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61" name="Rechteck 60"/>
          <p:cNvSpPr/>
          <p:nvPr userDrawn="1"/>
        </p:nvSpPr>
        <p:spPr bwMode="auto">
          <a:xfrm rot="5400000">
            <a:off x="7188128" y="6945384"/>
            <a:ext cx="144000" cy="24000"/>
          </a:xfrm>
          <a:prstGeom prst="rect">
            <a:avLst/>
          </a:prstGeom>
          <a:solidFill>
            <a:schemeClr val="bg1"/>
          </a:solidFill>
          <a:ln w="28575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5232" tIns="95232" rIns="95232" bIns="495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733" b="0" i="1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64" name="Rad 63"/>
          <p:cNvSpPr/>
          <p:nvPr/>
        </p:nvSpPr>
        <p:spPr>
          <a:xfrm>
            <a:off x="6503253" y="3139442"/>
            <a:ext cx="1136721" cy="1136721"/>
          </a:xfrm>
          <a:prstGeom prst="donut">
            <a:avLst>
              <a:gd name="adj" fmla="val 3046"/>
            </a:avLst>
          </a:prstGeom>
          <a:solidFill>
            <a:schemeClr val="accent5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20000" bIns="120000" rtlCol="0" anchor="t" anchorCtr="0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3154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grpSp>
        <p:nvGrpSpPr>
          <p:cNvPr id="2" name="Gruppieren 1"/>
          <p:cNvGrpSpPr>
            <a:grpSpLocks noChangeAspect="1"/>
          </p:cNvGrpSpPr>
          <p:nvPr userDrawn="1"/>
        </p:nvGrpSpPr>
        <p:grpSpPr>
          <a:xfrm>
            <a:off x="606330" y="5484084"/>
            <a:ext cx="413551" cy="336000"/>
            <a:chOff x="3950993" y="1371507"/>
            <a:chExt cx="2707700" cy="2199942"/>
          </a:xfrm>
          <a:solidFill>
            <a:schemeClr val="accent2"/>
          </a:solidFill>
        </p:grpSpPr>
        <p:sp>
          <p:nvSpPr>
            <p:cNvPr id="65" name="Freeform 8">
              <a:hlinkClick r:id="" action="ppaction://noaction"/>
            </p:cNvPr>
            <p:cNvSpPr>
              <a:spLocks/>
            </p:cNvSpPr>
            <p:nvPr/>
          </p:nvSpPr>
          <p:spPr bwMode="auto">
            <a:xfrm>
              <a:off x="3950993" y="2568533"/>
              <a:ext cx="1315743" cy="1002916"/>
            </a:xfrm>
            <a:custGeom>
              <a:avLst/>
              <a:gdLst/>
              <a:ahLst/>
              <a:cxnLst/>
              <a:rect l="l" t="t" r="r" b="b"/>
              <a:pathLst>
                <a:path w="1315743" h="1002916">
                  <a:moveTo>
                    <a:pt x="725639" y="1939"/>
                  </a:moveTo>
                  <a:cubicBezTo>
                    <a:pt x="747194" y="5173"/>
                    <a:pt x="768330" y="12478"/>
                    <a:pt x="787794" y="24044"/>
                  </a:cubicBezTo>
                  <a:cubicBezTo>
                    <a:pt x="787794" y="24044"/>
                    <a:pt x="787794" y="24044"/>
                    <a:pt x="938831" y="115314"/>
                  </a:cubicBezTo>
                  <a:cubicBezTo>
                    <a:pt x="930376" y="146609"/>
                    <a:pt x="926446" y="179496"/>
                    <a:pt x="926446" y="213301"/>
                  </a:cubicBezTo>
                  <a:cubicBezTo>
                    <a:pt x="926446" y="436338"/>
                    <a:pt x="1097499" y="619419"/>
                    <a:pt x="1315743" y="636338"/>
                  </a:cubicBezTo>
                  <a:lnTo>
                    <a:pt x="1315743" y="837336"/>
                  </a:lnTo>
                  <a:cubicBezTo>
                    <a:pt x="1315743" y="927431"/>
                    <a:pt x="1242755" y="1002916"/>
                    <a:pt x="1150303" y="1002916"/>
                  </a:cubicBezTo>
                  <a:cubicBezTo>
                    <a:pt x="1150303" y="1002916"/>
                    <a:pt x="1150303" y="1002916"/>
                    <a:pt x="96837" y="1002916"/>
                  </a:cubicBezTo>
                  <a:cubicBezTo>
                    <a:pt x="6818" y="1002916"/>
                    <a:pt x="-27244" y="942041"/>
                    <a:pt x="23848" y="866556"/>
                  </a:cubicBezTo>
                  <a:cubicBezTo>
                    <a:pt x="23848" y="866556"/>
                    <a:pt x="23848" y="866556"/>
                    <a:pt x="554231" y="77614"/>
                  </a:cubicBezTo>
                  <a:cubicBezTo>
                    <a:pt x="592550" y="19174"/>
                    <a:pt x="660976" y="-7763"/>
                    <a:pt x="725639" y="1939"/>
                  </a:cubicBezTo>
                  <a:close/>
                </a:path>
              </a:pathLst>
            </a:custGeom>
            <a:grpFill/>
            <a:ln>
              <a:noFill/>
              <a:prstDash val="dash"/>
            </a:ln>
            <a:effectLst/>
          </p:spPr>
          <p:txBody>
            <a:bodyPr lIns="71424" tIns="37140" rIns="71424" bIns="37140" anchor="ctr"/>
            <a:lstStyle/>
            <a:p>
              <a:pPr marL="0" marR="0" lvl="0" indent="0" algn="ctr" defTabSz="80627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3" b="0" i="0" u="none" strike="noStrike" kern="1200" cap="none" spc="0" normalizeH="0" baseline="0" noProof="0">
                <a:ln>
                  <a:noFill/>
                </a:ln>
                <a:solidFill>
                  <a:srgbClr val="BEC8D2"/>
                </a:solidFill>
                <a:effectLst/>
                <a:uLnTx/>
                <a:uFillTx/>
                <a:latin typeface="Nokia Pure Text Light"/>
              </a:endParaRPr>
            </a:p>
          </p:txBody>
        </p:sp>
        <p:sp>
          <p:nvSpPr>
            <p:cNvPr id="68" name="Freeform 9">
              <a:hlinkClick r:id="" action="ppaction://noaction"/>
            </p:cNvPr>
            <p:cNvSpPr>
              <a:spLocks/>
            </p:cNvSpPr>
            <p:nvPr/>
          </p:nvSpPr>
          <p:spPr bwMode="auto">
            <a:xfrm>
              <a:off x="4696266" y="1371507"/>
              <a:ext cx="1215843" cy="1269539"/>
            </a:xfrm>
            <a:custGeom>
              <a:avLst/>
              <a:gdLst/>
              <a:ahLst/>
              <a:cxnLst/>
              <a:rect l="l" t="t" r="r" b="b"/>
              <a:pathLst>
                <a:path w="1215843" h="1269539">
                  <a:moveTo>
                    <a:pt x="606706" y="0"/>
                  </a:moveTo>
                  <a:cubicBezTo>
                    <a:pt x="640162" y="0"/>
                    <a:pt x="673618" y="22120"/>
                    <a:pt x="699167" y="66362"/>
                  </a:cubicBezTo>
                  <a:cubicBezTo>
                    <a:pt x="699167" y="66362"/>
                    <a:pt x="699167" y="66362"/>
                    <a:pt x="1188239" y="916938"/>
                  </a:cubicBezTo>
                  <a:cubicBezTo>
                    <a:pt x="1239336" y="1005421"/>
                    <a:pt x="1217437" y="1122447"/>
                    <a:pt x="1139575" y="1176678"/>
                  </a:cubicBezTo>
                  <a:cubicBezTo>
                    <a:pt x="1139575" y="1176678"/>
                    <a:pt x="1139575" y="1176678"/>
                    <a:pt x="1009001" y="1269539"/>
                  </a:cubicBezTo>
                  <a:cubicBezTo>
                    <a:pt x="952366" y="1102707"/>
                    <a:pt x="794061" y="983515"/>
                    <a:pt x="607922" y="983515"/>
                  </a:cubicBezTo>
                  <a:cubicBezTo>
                    <a:pt x="421783" y="983515"/>
                    <a:pt x="263478" y="1102707"/>
                    <a:pt x="206844" y="1269539"/>
                  </a:cubicBezTo>
                  <a:lnTo>
                    <a:pt x="76269" y="1176678"/>
                  </a:lnTo>
                  <a:cubicBezTo>
                    <a:pt x="-1593" y="1122447"/>
                    <a:pt x="-23492" y="1005421"/>
                    <a:pt x="27605" y="916938"/>
                  </a:cubicBezTo>
                  <a:cubicBezTo>
                    <a:pt x="27605" y="916938"/>
                    <a:pt x="27605" y="916938"/>
                    <a:pt x="514244" y="66362"/>
                  </a:cubicBezTo>
                  <a:cubicBezTo>
                    <a:pt x="539793" y="22120"/>
                    <a:pt x="573249" y="0"/>
                    <a:pt x="606706" y="0"/>
                  </a:cubicBezTo>
                  <a:close/>
                </a:path>
              </a:pathLst>
            </a:custGeom>
            <a:grpFill/>
            <a:ln>
              <a:noFill/>
              <a:prstDash val="dash"/>
            </a:ln>
            <a:effectLst/>
          </p:spPr>
          <p:txBody>
            <a:bodyPr lIns="71424" tIns="37140" rIns="71424" bIns="37140" anchor="ctr"/>
            <a:lstStyle/>
            <a:p>
              <a:pPr marL="0" marR="0" lvl="0" indent="0" algn="ctr" defTabSz="80627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3" b="0" i="0" u="none" strike="noStrike" kern="1200" cap="none" spc="0" normalizeH="0" baseline="0" noProof="0">
                <a:ln>
                  <a:noFill/>
                </a:ln>
                <a:solidFill>
                  <a:srgbClr val="BEC8D2"/>
                </a:solidFill>
                <a:effectLst/>
                <a:uLnTx/>
                <a:uFillTx/>
                <a:latin typeface="Nokia Pure Text Light"/>
              </a:endParaRPr>
            </a:p>
          </p:txBody>
        </p:sp>
        <p:sp>
          <p:nvSpPr>
            <p:cNvPr id="71" name="Freeform 7">
              <a:hlinkClick r:id="" action="ppaction://noaction"/>
            </p:cNvPr>
            <p:cNvSpPr>
              <a:spLocks/>
            </p:cNvSpPr>
            <p:nvPr/>
          </p:nvSpPr>
          <p:spPr bwMode="auto">
            <a:xfrm>
              <a:off x="5325869" y="2568533"/>
              <a:ext cx="1332824" cy="1002916"/>
            </a:xfrm>
            <a:custGeom>
              <a:avLst/>
              <a:gdLst/>
              <a:ahLst/>
              <a:cxnLst/>
              <a:rect l="l" t="t" r="r" b="b"/>
              <a:pathLst>
                <a:path w="1332824" h="1002916">
                  <a:moveTo>
                    <a:pt x="604725" y="1939"/>
                  </a:moveTo>
                  <a:cubicBezTo>
                    <a:pt x="669391" y="-7763"/>
                    <a:pt x="737820" y="19174"/>
                    <a:pt x="776140" y="77614"/>
                  </a:cubicBezTo>
                  <a:cubicBezTo>
                    <a:pt x="776140" y="77614"/>
                    <a:pt x="776140" y="77614"/>
                    <a:pt x="1308976" y="866556"/>
                  </a:cubicBezTo>
                  <a:cubicBezTo>
                    <a:pt x="1360070" y="942041"/>
                    <a:pt x="1326008" y="1002916"/>
                    <a:pt x="1235985" y="1002916"/>
                  </a:cubicBezTo>
                  <a:cubicBezTo>
                    <a:pt x="1235985" y="1002916"/>
                    <a:pt x="1235985" y="1002916"/>
                    <a:pt x="165447" y="1002916"/>
                  </a:cubicBezTo>
                  <a:cubicBezTo>
                    <a:pt x="75425" y="1002916"/>
                    <a:pt x="0" y="927431"/>
                    <a:pt x="0" y="837336"/>
                  </a:cubicBezTo>
                  <a:cubicBezTo>
                    <a:pt x="0" y="837336"/>
                    <a:pt x="0" y="837336"/>
                    <a:pt x="0" y="637928"/>
                  </a:cubicBezTo>
                  <a:cubicBezTo>
                    <a:pt x="225655" y="628235"/>
                    <a:pt x="405066" y="441723"/>
                    <a:pt x="405066" y="213301"/>
                  </a:cubicBezTo>
                  <a:cubicBezTo>
                    <a:pt x="405066" y="179557"/>
                    <a:pt x="401151" y="146727"/>
                    <a:pt x="392733" y="115481"/>
                  </a:cubicBezTo>
                  <a:lnTo>
                    <a:pt x="542568" y="24044"/>
                  </a:lnTo>
                  <a:cubicBezTo>
                    <a:pt x="562033" y="12478"/>
                    <a:pt x="583170" y="5173"/>
                    <a:pt x="604725" y="1939"/>
                  </a:cubicBezTo>
                  <a:close/>
                </a:path>
              </a:pathLst>
            </a:custGeom>
            <a:grpFill/>
            <a:ln>
              <a:noFill/>
              <a:prstDash val="solid"/>
            </a:ln>
            <a:effectLst/>
          </p:spPr>
          <p:txBody>
            <a:bodyPr lIns="71424" tIns="37140" rIns="71424" bIns="37140" anchor="ctr"/>
            <a:lstStyle/>
            <a:p>
              <a:pPr marL="0" marR="0" lvl="0" indent="0" algn="ctr" defTabSz="80627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3" b="0" i="0" u="none" strike="noStrike" kern="1200" cap="none" spc="0" normalizeH="0" baseline="0" noProof="0">
                <a:ln>
                  <a:noFill/>
                </a:ln>
                <a:solidFill>
                  <a:srgbClr val="BEC8D2"/>
                </a:solidFill>
                <a:effectLst/>
                <a:uLnTx/>
                <a:uFillTx/>
                <a:latin typeface="Nokia Pure Text Light"/>
              </a:endParaRPr>
            </a:p>
          </p:txBody>
        </p:sp>
      </p:grpSp>
      <p:sp>
        <p:nvSpPr>
          <p:cNvPr id="63" name="Rechteck 62"/>
          <p:cNvSpPr/>
          <p:nvPr userDrawn="1"/>
        </p:nvSpPr>
        <p:spPr>
          <a:xfrm>
            <a:off x="1072964" y="5408507"/>
            <a:ext cx="48000" cy="468712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98A2AE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  <p:sp>
        <p:nvSpPr>
          <p:cNvPr id="53" name="Rechteck 52"/>
          <p:cNvSpPr/>
          <p:nvPr userDrawn="1"/>
        </p:nvSpPr>
        <p:spPr>
          <a:xfrm>
            <a:off x="575387" y="1460782"/>
            <a:ext cx="6432000" cy="38880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kia Pure Text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0706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okia Whi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8"/>
          <p:cNvSpPr>
            <a:spLocks noGrp="1"/>
          </p:cNvSpPr>
          <p:nvPr>
            <p:ph sz="quarter" idx="13"/>
          </p:nvPr>
        </p:nvSpPr>
        <p:spPr>
          <a:xfrm>
            <a:off x="557494" y="717054"/>
            <a:ext cx="10970199" cy="402167"/>
          </a:xfrm>
        </p:spPr>
        <p:txBody>
          <a:bodyPr/>
          <a:lstStyle>
            <a:lvl1pPr marL="0" indent="0">
              <a:buFont typeface="Arial"/>
              <a:buNone/>
              <a:defRPr sz="24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3440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556800" y="374651"/>
            <a:ext cx="11078400" cy="4124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3" name="Rechteck 52">
            <a:hlinkClick r:id="" action="ppaction://hlinkshowjump?jump=nextslide"/>
          </p:cNvPr>
          <p:cNvSpPr/>
          <p:nvPr userDrawn="1"/>
        </p:nvSpPr>
        <p:spPr>
          <a:xfrm>
            <a:off x="11616267" y="3325501"/>
            <a:ext cx="575733" cy="35093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 anchor="ctr">
            <a:spAutoFit/>
          </a:bodyPr>
          <a:lstStyle/>
          <a:p>
            <a:pPr marL="0" marR="0" lvl="0" indent="0" algn="ctr" defTabSz="80627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  <a:buClrTx/>
              <a:buSzPct val="100000"/>
              <a:buFontTx/>
              <a:buNone/>
              <a:tabLst/>
              <a:defRPr/>
            </a:pPr>
            <a:endParaRPr kumimoji="0" lang="en-US" sz="1867" b="0" i="0" u="none" strike="noStrike" kern="1200" cap="none" spc="0" normalizeH="0" baseline="0" noProof="0" dirty="0">
              <a:ln>
                <a:noFill/>
              </a:ln>
              <a:solidFill>
                <a:srgbClr val="124191"/>
              </a:solidFill>
              <a:effectLst/>
              <a:uLnTx/>
              <a:uFillTx/>
              <a:latin typeface="Nokia Pure Text Light" panose="020B0304040602060303" pitchFamily="34" charset="0"/>
              <a:ea typeface="Nokia Pure Text Light" panose="020B0304040602060303" pitchFamily="34" charset="0"/>
              <a:cs typeface="Nokia Pure Text Light" panose="020B0304040602060303" pitchFamily="34" charset="0"/>
            </a:endParaRPr>
          </a:p>
        </p:txBody>
      </p:sp>
      <p:sp>
        <p:nvSpPr>
          <p:cNvPr id="40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590400" y="6422400"/>
            <a:ext cx="3441600" cy="1632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67">
                <a:solidFill>
                  <a:schemeClr val="tx2"/>
                </a:solidFill>
                <a:latin typeface="+mn-lt"/>
              </a:defRPr>
            </a:lvl1pPr>
          </a:lstStyle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cs typeface="Arial" panose="020B0604020202020204" pitchFamily="34" charset="0"/>
            </a:endParaRPr>
          </a:p>
        </p:txBody>
      </p:sp>
      <p:sp>
        <p:nvSpPr>
          <p:cNvPr id="39" name="Slide Number Placeholder 5"/>
          <p:cNvSpPr txBox="1">
            <a:spLocks/>
          </p:cNvSpPr>
          <p:nvPr userDrawn="1"/>
        </p:nvSpPr>
        <p:spPr>
          <a:xfrm>
            <a:off x="558803" y="6271578"/>
            <a:ext cx="192616" cy="328423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1245D3D-131A-47D1-B100-B33219007AD2}" type="slidenum">
              <a:rPr kumimoji="0" lang="en-GB" sz="1067" b="0" i="0" u="none" strike="noStrike" kern="1200" cap="none" spc="0" normalizeH="0" baseline="0" noProof="0" smtClean="0">
                <a:ln>
                  <a:noFill/>
                </a:ln>
                <a:solidFill>
                  <a:srgbClr val="001135"/>
                </a:solidFill>
                <a:effectLst/>
                <a:uLnTx/>
                <a:uFillTx/>
                <a:latin typeface="Nokia Pure Text Light"/>
                <a:ea typeface="+mn-ea"/>
                <a:cs typeface="Arial" panose="020B0604020202020204" pitchFamily="34" charset="0"/>
              </a:rPr>
              <a:pPr marL="0" marR="0" lvl="0" indent="0" algn="l" defTabSz="12191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1333" b="0" i="0" u="none" strike="noStrike" kern="1200" cap="none" spc="0" normalizeH="0" baseline="0" noProof="0" dirty="0">
              <a:ln>
                <a:noFill/>
              </a:ln>
              <a:solidFill>
                <a:srgbClr val="001135"/>
              </a:solidFill>
              <a:effectLst/>
              <a:uLnTx/>
              <a:uFillTx/>
              <a:latin typeface="Nokia Pure Text Light"/>
              <a:ea typeface="+mn-ea"/>
              <a:cs typeface="Arial" panose="020B0604020202020204" pitchFamily="34" charset="0"/>
            </a:endParaRPr>
          </a:p>
        </p:txBody>
      </p:sp>
      <p:sp>
        <p:nvSpPr>
          <p:cNvPr id="41" name="TextBox 40"/>
          <p:cNvSpPr txBox="1"/>
          <p:nvPr userDrawn="1"/>
        </p:nvSpPr>
        <p:spPr>
          <a:xfrm>
            <a:off x="876000" y="6435571"/>
            <a:ext cx="2400000" cy="164212"/>
          </a:xfrm>
          <a:prstGeom prst="rect">
            <a:avLst/>
          </a:prstGeom>
          <a:noFill/>
        </p:spPr>
        <p:txBody>
          <a:bodyPr wrap="square" lIns="0" tIns="0" rIns="0" bIns="0" anchor="b">
            <a:spAutoFit/>
          </a:bodyPr>
          <a:lstStyle/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67" b="0" i="0" u="none" strike="noStrike" kern="1200" cap="none" spc="0" normalizeH="0" baseline="0" noProof="0" dirty="0">
                <a:ln>
                  <a:noFill/>
                </a:ln>
                <a:solidFill>
                  <a:srgbClr val="001135"/>
                </a:solidFill>
                <a:effectLst/>
                <a:uLnTx/>
                <a:uFillTx/>
                <a:latin typeface="Nokia Pure Text Light"/>
                <a:cs typeface="Arial" charset="0"/>
              </a:rPr>
              <a:t>© Nokia 2016</a:t>
            </a:r>
          </a:p>
        </p:txBody>
      </p:sp>
      <p:pic>
        <p:nvPicPr>
          <p:cNvPr id="42" name="Picture 41"/>
          <p:cNvPicPr>
            <a:picLocks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3600" y="6422401"/>
            <a:ext cx="921600" cy="14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134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8" r:id="rId5"/>
  </p:sldLayoutIdLst>
  <p:hf sldNum="0" hdr="0" dt="0"/>
  <p:txStyles>
    <p:titleStyle>
      <a:lvl1pPr algn="l" defTabSz="609585" rtl="0" eaLnBrk="1" fontAlgn="base" hangingPunct="1">
        <a:spcBef>
          <a:spcPct val="0"/>
        </a:spcBef>
        <a:spcAft>
          <a:spcPct val="0"/>
        </a:spcAft>
        <a:defRPr sz="2667" b="0" kern="1200">
          <a:solidFill>
            <a:schemeClr val="tx1"/>
          </a:solidFill>
          <a:latin typeface="+mj-lt"/>
          <a:ea typeface="Nokia Pure Headline Ultra Light" panose="020B0204020202020204" pitchFamily="34" charset="0"/>
          <a:cs typeface="Arial"/>
        </a:defRPr>
      </a:lvl1pPr>
      <a:lvl2pPr algn="l" defTabSz="609585" rtl="0" eaLnBrk="1" fontAlgn="base" hangingPunct="1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ヒラギノ角ゴ Pro W3" charset="0"/>
          <a:cs typeface="Arial" pitchFamily="34" charset="0"/>
        </a:defRPr>
      </a:lvl2pPr>
      <a:lvl3pPr algn="l" defTabSz="609585" rtl="0" eaLnBrk="1" fontAlgn="base" hangingPunct="1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ヒラギノ角ゴ Pro W3" charset="0"/>
          <a:cs typeface="Arial" pitchFamily="34" charset="0"/>
        </a:defRPr>
      </a:lvl3pPr>
      <a:lvl4pPr algn="l" defTabSz="609585" rtl="0" eaLnBrk="1" fontAlgn="base" hangingPunct="1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ヒラギノ角ゴ Pro W3" charset="0"/>
          <a:cs typeface="Arial" pitchFamily="34" charset="0"/>
        </a:defRPr>
      </a:lvl4pPr>
      <a:lvl5pPr algn="l" defTabSz="609585" rtl="0" eaLnBrk="1" fontAlgn="base" hangingPunct="1">
        <a:spcBef>
          <a:spcPct val="0"/>
        </a:spcBef>
        <a:spcAft>
          <a:spcPct val="0"/>
        </a:spcAft>
        <a:defRPr sz="5867" b="1">
          <a:solidFill>
            <a:schemeClr val="tx1"/>
          </a:solidFill>
          <a:latin typeface="Arial" charset="0"/>
          <a:ea typeface="ヒラギノ角ゴ Pro W3" charset="0"/>
          <a:cs typeface="Arial" pitchFamily="34" charset="0"/>
        </a:defRPr>
      </a:lvl5pPr>
      <a:lvl6pPr marL="609585" algn="l" defTabSz="609585" rtl="0" eaLnBrk="1" fontAlgn="base" hangingPunct="1">
        <a:spcBef>
          <a:spcPct val="0"/>
        </a:spcBef>
        <a:spcAft>
          <a:spcPct val="0"/>
        </a:spcAft>
        <a:defRPr b="1">
          <a:solidFill>
            <a:schemeClr val="bg2"/>
          </a:solidFill>
          <a:latin typeface="Arial" charset="0"/>
          <a:ea typeface="ヒラギノ角ゴ Pro W3" charset="0"/>
        </a:defRPr>
      </a:lvl6pPr>
      <a:lvl7pPr marL="1219170" algn="l" defTabSz="609585" rtl="0" eaLnBrk="1" fontAlgn="base" hangingPunct="1">
        <a:spcBef>
          <a:spcPct val="0"/>
        </a:spcBef>
        <a:spcAft>
          <a:spcPct val="0"/>
        </a:spcAft>
        <a:defRPr b="1">
          <a:solidFill>
            <a:schemeClr val="bg2"/>
          </a:solidFill>
          <a:latin typeface="Arial" charset="0"/>
          <a:ea typeface="ヒラギノ角ゴ Pro W3" charset="0"/>
        </a:defRPr>
      </a:lvl7pPr>
      <a:lvl8pPr marL="1828754" algn="l" defTabSz="609585" rtl="0" eaLnBrk="1" fontAlgn="base" hangingPunct="1">
        <a:spcBef>
          <a:spcPct val="0"/>
        </a:spcBef>
        <a:spcAft>
          <a:spcPct val="0"/>
        </a:spcAft>
        <a:defRPr b="1">
          <a:solidFill>
            <a:schemeClr val="bg2"/>
          </a:solidFill>
          <a:latin typeface="Arial" charset="0"/>
          <a:ea typeface="ヒラギノ角ゴ Pro W3" charset="0"/>
        </a:defRPr>
      </a:lvl8pPr>
      <a:lvl9pPr marL="2438339" algn="l" defTabSz="609585" rtl="0" eaLnBrk="1" fontAlgn="base" hangingPunct="1">
        <a:spcBef>
          <a:spcPct val="0"/>
        </a:spcBef>
        <a:spcAft>
          <a:spcPct val="0"/>
        </a:spcAft>
        <a:defRPr b="1">
          <a:solidFill>
            <a:schemeClr val="bg2"/>
          </a:solidFill>
          <a:latin typeface="Arial" charset="0"/>
          <a:ea typeface="ヒラギノ角ゴ Pro W3" charset="0"/>
        </a:defRPr>
      </a:lvl9pPr>
    </p:titleStyle>
    <p:bodyStyle>
      <a:lvl1pPr marL="306910" indent="-306910" algn="l" defTabSz="609585" rtl="0" eaLnBrk="1" fontAlgn="base" hangingPunct="1">
        <a:spcBef>
          <a:spcPct val="0"/>
        </a:spcBef>
        <a:spcAft>
          <a:spcPts val="800"/>
        </a:spcAft>
        <a:buFont typeface="Arial" charset="0"/>
        <a:buChar char="•"/>
        <a:defRPr sz="4267" kern="1200">
          <a:solidFill>
            <a:schemeClr val="tx2"/>
          </a:solidFill>
          <a:latin typeface="+mn-lt"/>
          <a:ea typeface="ヒラギノ角ゴ Pro W3" charset="0"/>
          <a:cs typeface="ヒラギノ角ゴ Pro W3" charset="0"/>
        </a:defRPr>
      </a:lvl1pPr>
      <a:lvl2pPr marL="611702" indent="-304792" algn="l" defTabSz="609585" rtl="0" eaLnBrk="1" fontAlgn="base" hangingPunct="1">
        <a:spcBef>
          <a:spcPct val="0"/>
        </a:spcBef>
        <a:spcAft>
          <a:spcPts val="800"/>
        </a:spcAft>
        <a:buFont typeface="Lucida Grande"/>
        <a:buChar char="-"/>
        <a:defRPr sz="3733" kern="1200">
          <a:solidFill>
            <a:schemeClr val="tx2"/>
          </a:solidFill>
          <a:latin typeface="+mn-lt"/>
          <a:ea typeface="ヒラギノ角ゴ Pro W3" charset="0"/>
          <a:cs typeface="ヒラギノ角ゴ Pro W3"/>
        </a:defRPr>
      </a:lvl2pPr>
      <a:lvl3pPr marL="912261" indent="-300559" algn="l" defTabSz="609585" rtl="0" eaLnBrk="1" fontAlgn="base" hangingPunct="1">
        <a:spcBef>
          <a:spcPct val="0"/>
        </a:spcBef>
        <a:spcAft>
          <a:spcPts val="800"/>
        </a:spcAft>
        <a:buFont typeface="Arial" charset="0"/>
        <a:buChar char="•"/>
        <a:defRPr sz="3200" kern="1200">
          <a:solidFill>
            <a:schemeClr val="tx2"/>
          </a:solidFill>
          <a:latin typeface="+mn-lt"/>
          <a:ea typeface="ヒラギノ角ゴ Pro W3" charset="0"/>
          <a:cs typeface="ヒラギノ角ゴ Pro W3"/>
        </a:defRPr>
      </a:lvl3pPr>
      <a:lvl4pPr marL="1217054" indent="-304792" algn="l" defTabSz="609585" rtl="0" eaLnBrk="1" fontAlgn="base" hangingPunct="1">
        <a:spcBef>
          <a:spcPct val="0"/>
        </a:spcBef>
        <a:spcAft>
          <a:spcPts val="800"/>
        </a:spcAft>
        <a:buFont typeface="Lucida Grande"/>
        <a:buChar char="-"/>
        <a:defRPr sz="2667" kern="1200">
          <a:solidFill>
            <a:schemeClr val="tx2"/>
          </a:solidFill>
          <a:latin typeface="+mn-lt"/>
          <a:ea typeface="ヒラギノ角ゴ Pro W3" charset="0"/>
          <a:cs typeface="ヒラギノ角ゴ Pro W3"/>
        </a:defRPr>
      </a:lvl4pPr>
      <a:lvl5pPr marL="1523962" indent="-306910" algn="l" defTabSz="609585" rtl="0" eaLnBrk="1" fontAlgn="base" hangingPunct="1">
        <a:spcBef>
          <a:spcPct val="0"/>
        </a:spcBef>
        <a:spcAft>
          <a:spcPts val="800"/>
        </a:spcAft>
        <a:buFont typeface="Arial" charset="0"/>
        <a:buChar char="•"/>
        <a:defRPr sz="2667" kern="1200">
          <a:solidFill>
            <a:schemeClr val="tx2"/>
          </a:solidFill>
          <a:latin typeface="+mn-lt"/>
          <a:ea typeface="ヒラギノ角ゴ Pro W3" charset="0"/>
          <a:cs typeface="ヒラギノ角ゴ Pro W3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7.e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9.emf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3.e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74C9D-56D3-410B-B2DD-480E191FE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00" y="2484912"/>
            <a:ext cx="11078400" cy="1172688"/>
          </a:xfrm>
        </p:spPr>
        <p:txBody>
          <a:bodyPr/>
          <a:lstStyle/>
          <a:p>
            <a:r>
              <a:rPr lang="en-US" altLang="zh-CN" sz="4800" dirty="0"/>
              <a:t>5G </a:t>
            </a:r>
            <a:r>
              <a:rPr lang="zh-CN" altLang="en-US" sz="4800" dirty="0"/>
              <a:t>介绍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DB2524-F20C-4FFC-951B-36745094AD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475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739" y="228331"/>
            <a:ext cx="11406244" cy="414867"/>
          </a:xfrm>
        </p:spPr>
        <p:txBody>
          <a:bodyPr vert="horz" lIns="0" tIns="0" rIns="0" bIns="0" rtlCol="0" anchor="t" anchorCtr="0">
            <a:noAutofit/>
          </a:bodyPr>
          <a:lstStyle/>
          <a:p>
            <a:pPr defTabSz="1219170"/>
            <a:r>
              <a:rPr lang="en-US" altLang="zh-CN" sz="2667" dirty="0">
                <a:solidFill>
                  <a:srgbClr val="1241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667" dirty="0">
                <a:solidFill>
                  <a:srgbClr val="1241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非独立组网（</a:t>
            </a:r>
            <a:r>
              <a:rPr lang="en-US" altLang="zh-CN" sz="2667" dirty="0">
                <a:solidFill>
                  <a:srgbClr val="1241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NSA</a:t>
            </a:r>
            <a:r>
              <a:rPr lang="zh-CN" altLang="en-US" sz="2667" dirty="0">
                <a:solidFill>
                  <a:srgbClr val="12419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）方案</a:t>
            </a:r>
            <a:endParaRPr lang="en-US" sz="2667" dirty="0">
              <a:solidFill>
                <a:srgbClr val="12419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9" name="Group 168"/>
          <p:cNvGrpSpPr/>
          <p:nvPr/>
        </p:nvGrpSpPr>
        <p:grpSpPr>
          <a:xfrm>
            <a:off x="214136" y="996111"/>
            <a:ext cx="1452651" cy="913392"/>
            <a:chOff x="4974185" y="5982517"/>
            <a:chExt cx="1196096" cy="913390"/>
          </a:xfrm>
        </p:grpSpPr>
        <p:cxnSp>
          <p:nvCxnSpPr>
            <p:cNvPr id="171" name="Straight Connector 170"/>
            <p:cNvCxnSpPr/>
            <p:nvPr/>
          </p:nvCxnSpPr>
          <p:spPr>
            <a:xfrm>
              <a:off x="4974185" y="6117341"/>
              <a:ext cx="239468" cy="0"/>
            </a:xfrm>
            <a:prstGeom prst="line">
              <a:avLst/>
            </a:prstGeom>
            <a:ln w="19050" cmpd="sng">
              <a:solidFill>
                <a:srgbClr val="19C3FF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TextBox 171"/>
            <p:cNvSpPr txBox="1"/>
            <p:nvPr/>
          </p:nvSpPr>
          <p:spPr>
            <a:xfrm>
              <a:off x="5165738" y="5982517"/>
              <a:ext cx="1004543" cy="9133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354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067" dirty="0" err="1">
                  <a:solidFill>
                    <a:srgbClr val="12419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VoLTE</a:t>
              </a:r>
              <a:r>
                <a:rPr lang="zh-CN" altLang="en-US" sz="1067" dirty="0">
                  <a:solidFill>
                    <a:srgbClr val="12419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承载</a:t>
              </a:r>
              <a:endParaRPr lang="en-US" sz="1067" dirty="0">
                <a:solidFill>
                  <a:srgbClr val="12419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 defTabSz="914354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067" dirty="0" err="1">
                  <a:solidFill>
                    <a:srgbClr val="12419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eMBB</a:t>
              </a:r>
              <a:r>
                <a:rPr lang="zh-CN" altLang="en-US" sz="1067" dirty="0">
                  <a:solidFill>
                    <a:srgbClr val="12419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承载</a:t>
              </a:r>
              <a:endParaRPr lang="en-US" sz="1067" dirty="0">
                <a:solidFill>
                  <a:srgbClr val="12419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 defTabSz="914354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067" dirty="0">
                  <a:solidFill>
                    <a:srgbClr val="12419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控制面</a:t>
              </a:r>
              <a:endParaRPr lang="en-US" altLang="zh-CN" sz="1067" dirty="0">
                <a:solidFill>
                  <a:srgbClr val="12419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 defTabSz="914354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067" dirty="0">
                  <a:solidFill>
                    <a:srgbClr val="12419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全网改造网元</a:t>
              </a:r>
              <a:endParaRPr lang="en-US" altLang="zh-CN" sz="1067" dirty="0">
                <a:solidFill>
                  <a:srgbClr val="12419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 defTabSz="914354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067" dirty="0">
                  <a:solidFill>
                    <a:srgbClr val="12419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局部改造网元</a:t>
              </a:r>
              <a:endParaRPr lang="en-US" sz="1067" dirty="0">
                <a:solidFill>
                  <a:srgbClr val="12419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cxnSp>
          <p:nvCxnSpPr>
            <p:cNvPr id="173" name="Straight Connector 172"/>
            <p:cNvCxnSpPr/>
            <p:nvPr/>
          </p:nvCxnSpPr>
          <p:spPr>
            <a:xfrm>
              <a:off x="4974185" y="6259516"/>
              <a:ext cx="239468" cy="0"/>
            </a:xfrm>
            <a:prstGeom prst="line">
              <a:avLst/>
            </a:prstGeom>
            <a:ln w="19050" cmpd="sng">
              <a:solidFill>
                <a:srgbClr val="00B050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>
              <a:off x="4981112" y="6416043"/>
              <a:ext cx="239468" cy="0"/>
            </a:xfrm>
            <a:prstGeom prst="line">
              <a:avLst/>
            </a:prstGeom>
            <a:ln w="19050" cmpd="sng">
              <a:solidFill>
                <a:srgbClr val="0070C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Oval 93">
            <a:extLst>
              <a:ext uri="{FF2B5EF4-FFF2-40B4-BE49-F238E27FC236}">
                <a16:creationId xmlns:a16="http://schemas.microsoft.com/office/drawing/2014/main" id="{C1CA923A-5347-47F7-9B45-E563FA93C1A9}"/>
              </a:ext>
            </a:extLst>
          </p:cNvPr>
          <p:cNvSpPr/>
          <p:nvPr/>
        </p:nvSpPr>
        <p:spPr>
          <a:xfrm>
            <a:off x="957758" y="4559487"/>
            <a:ext cx="4899677" cy="1655880"/>
          </a:xfrm>
          <a:prstGeom prst="ellipse">
            <a:avLst/>
          </a:prstGeom>
          <a:solidFill>
            <a:srgbClr val="FFFFFF">
              <a:lumMod val="85000"/>
            </a:srgbClr>
          </a:solidFill>
          <a:ln w="12700" cap="flat" cmpd="sng" algn="ctr">
            <a:solidFill>
              <a:srgbClr val="124191"/>
            </a:solidFill>
            <a:prstDash val="solid"/>
          </a:ln>
          <a:effectLst/>
        </p:spPr>
        <p:txBody>
          <a:bodyPr tIns="160000" bIns="160000" rtlCol="0" anchor="t" anchorCtr="0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44" kern="0" dirty="0">
              <a:solidFill>
                <a:srgbClr val="A8BBC0"/>
              </a:solidFill>
              <a:latin typeface="Nokia Pure Text Light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C9A76349-1DC2-447D-831E-2365782B5CA0}"/>
              </a:ext>
            </a:extLst>
          </p:cNvPr>
          <p:cNvSpPr/>
          <p:nvPr/>
        </p:nvSpPr>
        <p:spPr>
          <a:xfrm>
            <a:off x="1344329" y="4660570"/>
            <a:ext cx="4092329" cy="1399445"/>
          </a:xfrm>
          <a:prstGeom prst="ellipse">
            <a:avLst/>
          </a:prstGeom>
          <a:solidFill>
            <a:srgbClr val="FFFF00">
              <a:alpha val="50000"/>
            </a:srgbClr>
          </a:solidFill>
          <a:ln w="12700" cap="flat" cmpd="sng" algn="ctr">
            <a:noFill/>
            <a:prstDash val="solid"/>
          </a:ln>
          <a:effectLst/>
        </p:spPr>
        <p:txBody>
          <a:bodyPr lIns="0" tIns="0" rIns="0" bIns="0" rtlCol="0" anchor="ctr" anchorCtr="0"/>
          <a:lstStyle/>
          <a:p>
            <a:pPr algn="r" defTabSz="162547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44" kern="0" dirty="0">
              <a:solidFill>
                <a:srgbClr val="A8BBC0"/>
              </a:solidFill>
              <a:latin typeface="Nokia Pure Text Light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44505166-111B-4018-B0CC-C77A01786F3F}"/>
              </a:ext>
            </a:extLst>
          </p:cNvPr>
          <p:cNvSpPr/>
          <p:nvPr/>
        </p:nvSpPr>
        <p:spPr>
          <a:xfrm>
            <a:off x="3602238" y="1780371"/>
            <a:ext cx="2087601" cy="19184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tIns="120000" bIns="120000" rtlCol="0" anchor="t" anchorCtr="0"/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 dirty="0">
              <a:solidFill>
                <a:srgbClr val="A8BBC0"/>
              </a:solidFill>
              <a:latin typeface="Nokia Pure Text Light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7DE6614-AB37-452D-924B-89C4D37F6537}"/>
              </a:ext>
            </a:extLst>
          </p:cNvPr>
          <p:cNvSpPr/>
          <p:nvPr/>
        </p:nvSpPr>
        <p:spPr>
          <a:xfrm>
            <a:off x="1812034" y="1780372"/>
            <a:ext cx="950709" cy="192730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tIns="120000" bIns="120000" rtlCol="0" anchor="t" anchorCtr="0"/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 dirty="0">
              <a:solidFill>
                <a:srgbClr val="A8BBC0"/>
              </a:solidFill>
              <a:latin typeface="Nokia Pure Text Light"/>
            </a:endParaRPr>
          </a:p>
        </p:txBody>
      </p:sp>
      <p:sp>
        <p:nvSpPr>
          <p:cNvPr id="99" name="Star: 12 Points 98">
            <a:extLst>
              <a:ext uri="{FF2B5EF4-FFF2-40B4-BE49-F238E27FC236}">
                <a16:creationId xmlns:a16="http://schemas.microsoft.com/office/drawing/2014/main" id="{C5D05C89-2776-424C-97B8-2EC35D93E482}"/>
              </a:ext>
            </a:extLst>
          </p:cNvPr>
          <p:cNvSpPr/>
          <p:nvPr/>
        </p:nvSpPr>
        <p:spPr>
          <a:xfrm>
            <a:off x="939449" y="2751983"/>
            <a:ext cx="425719" cy="344608"/>
          </a:xfrm>
          <a:prstGeom prst="star12">
            <a:avLst/>
          </a:prstGeom>
          <a:solidFill>
            <a:srgbClr val="124191"/>
          </a:solidFill>
          <a:ln w="9525" cap="flat" cmpd="sng" algn="ctr">
            <a:noFill/>
            <a:prstDash val="solid"/>
          </a:ln>
          <a:effectLst/>
        </p:spPr>
        <p:txBody>
          <a:bodyPr tIns="120000" bIns="120000" rtlCol="0" anchor="t" anchorCtr="0"/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 dirty="0">
              <a:solidFill>
                <a:srgbClr val="A8BBC0"/>
              </a:solidFill>
              <a:latin typeface="Nokia Pure Text Light"/>
            </a:endParaRPr>
          </a:p>
        </p:txBody>
      </p:sp>
      <p:sp>
        <p:nvSpPr>
          <p:cNvPr id="100" name="Star: 12 Points 99">
            <a:extLst>
              <a:ext uri="{FF2B5EF4-FFF2-40B4-BE49-F238E27FC236}">
                <a16:creationId xmlns:a16="http://schemas.microsoft.com/office/drawing/2014/main" id="{1FF96C17-7B7F-448D-85AA-17C98CB1388F}"/>
              </a:ext>
            </a:extLst>
          </p:cNvPr>
          <p:cNvSpPr/>
          <p:nvPr/>
        </p:nvSpPr>
        <p:spPr>
          <a:xfrm>
            <a:off x="2104181" y="2110568"/>
            <a:ext cx="425719" cy="344608"/>
          </a:xfrm>
          <a:prstGeom prst="star12">
            <a:avLst/>
          </a:prstGeom>
          <a:solidFill>
            <a:srgbClr val="124191"/>
          </a:solidFill>
          <a:ln w="9525" cap="flat" cmpd="sng" algn="ctr">
            <a:noFill/>
            <a:prstDash val="solid"/>
          </a:ln>
          <a:effectLst/>
        </p:spPr>
        <p:txBody>
          <a:bodyPr tIns="120000" bIns="120000" rtlCol="0" anchor="t" anchorCtr="0"/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 dirty="0">
              <a:solidFill>
                <a:srgbClr val="A8BBC0"/>
              </a:solidFill>
              <a:latin typeface="Nokia Pure Text Light"/>
            </a:endParaRPr>
          </a:p>
        </p:txBody>
      </p:sp>
      <p:sp>
        <p:nvSpPr>
          <p:cNvPr id="101" name="Star: 12 Points 100">
            <a:extLst>
              <a:ext uri="{FF2B5EF4-FFF2-40B4-BE49-F238E27FC236}">
                <a16:creationId xmlns:a16="http://schemas.microsoft.com/office/drawing/2014/main" id="{23761890-0BD5-4222-ABF2-52620229E9DB}"/>
              </a:ext>
            </a:extLst>
          </p:cNvPr>
          <p:cNvSpPr/>
          <p:nvPr/>
        </p:nvSpPr>
        <p:spPr>
          <a:xfrm>
            <a:off x="2108074" y="3096345"/>
            <a:ext cx="425719" cy="344608"/>
          </a:xfrm>
          <a:prstGeom prst="star12">
            <a:avLst/>
          </a:prstGeom>
          <a:solidFill>
            <a:srgbClr val="124191"/>
          </a:solidFill>
          <a:ln w="9525" cap="flat" cmpd="sng" algn="ctr">
            <a:noFill/>
            <a:prstDash val="solid"/>
          </a:ln>
          <a:effectLst/>
        </p:spPr>
        <p:txBody>
          <a:bodyPr tIns="120000" bIns="120000" rtlCol="0" anchor="t" anchorCtr="0"/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 dirty="0">
              <a:solidFill>
                <a:srgbClr val="A8BBC0"/>
              </a:solidFill>
              <a:latin typeface="Nokia Pure Text Light"/>
            </a:endParaRPr>
          </a:p>
        </p:txBody>
      </p:sp>
      <p:sp>
        <p:nvSpPr>
          <p:cNvPr id="102" name="Star: 12 Points 101">
            <a:extLst>
              <a:ext uri="{FF2B5EF4-FFF2-40B4-BE49-F238E27FC236}">
                <a16:creationId xmlns:a16="http://schemas.microsoft.com/office/drawing/2014/main" id="{D311DBBC-1797-4DD6-8923-C7EFC880B61D}"/>
              </a:ext>
            </a:extLst>
          </p:cNvPr>
          <p:cNvSpPr/>
          <p:nvPr/>
        </p:nvSpPr>
        <p:spPr>
          <a:xfrm>
            <a:off x="4278841" y="4763820"/>
            <a:ext cx="425719" cy="344608"/>
          </a:xfrm>
          <a:prstGeom prst="star12">
            <a:avLst/>
          </a:prstGeom>
          <a:solidFill>
            <a:srgbClr val="124191"/>
          </a:solidFill>
          <a:ln w="9525" cap="flat" cmpd="sng" algn="ctr">
            <a:noFill/>
            <a:prstDash val="solid"/>
          </a:ln>
          <a:effectLst/>
        </p:spPr>
        <p:txBody>
          <a:bodyPr tIns="120000" bIns="120000" rtlCol="0" anchor="t" anchorCtr="0"/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 dirty="0">
              <a:solidFill>
                <a:srgbClr val="A8BBC0"/>
              </a:solidFill>
              <a:latin typeface="Nokia Pure Text Light"/>
            </a:endParaRPr>
          </a:p>
        </p:txBody>
      </p:sp>
      <p:sp>
        <p:nvSpPr>
          <p:cNvPr id="104" name="Star: 12 Points 103">
            <a:extLst>
              <a:ext uri="{FF2B5EF4-FFF2-40B4-BE49-F238E27FC236}">
                <a16:creationId xmlns:a16="http://schemas.microsoft.com/office/drawing/2014/main" id="{4E2E5092-8076-408B-B470-97440E6AE383}"/>
              </a:ext>
            </a:extLst>
          </p:cNvPr>
          <p:cNvSpPr/>
          <p:nvPr/>
        </p:nvSpPr>
        <p:spPr>
          <a:xfrm>
            <a:off x="1651986" y="4763820"/>
            <a:ext cx="425719" cy="344608"/>
          </a:xfrm>
          <a:prstGeom prst="star12">
            <a:avLst/>
          </a:prstGeom>
          <a:solidFill>
            <a:srgbClr val="124191"/>
          </a:solidFill>
          <a:ln w="9525" cap="flat" cmpd="sng" algn="ctr">
            <a:noFill/>
            <a:prstDash val="solid"/>
          </a:ln>
          <a:effectLst/>
        </p:spPr>
        <p:txBody>
          <a:bodyPr tIns="120000" bIns="120000" rtlCol="0" anchor="t" anchorCtr="0"/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 dirty="0">
              <a:solidFill>
                <a:srgbClr val="A8BBC0"/>
              </a:solidFill>
              <a:latin typeface="Nokia Pure Text Light"/>
            </a:endParaRP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A50701B7-7457-46FF-B873-63965F91A31D}"/>
              </a:ext>
            </a:extLst>
          </p:cNvPr>
          <p:cNvCxnSpPr>
            <a:stCxn id="100" idx="4"/>
            <a:endCxn id="101" idx="10"/>
          </p:cNvCxnSpPr>
          <p:nvPr/>
        </p:nvCxnSpPr>
        <p:spPr>
          <a:xfrm>
            <a:off x="2317040" y="2455177"/>
            <a:ext cx="3893" cy="641169"/>
          </a:xfrm>
          <a:prstGeom prst="line">
            <a:avLst/>
          </a:prstGeom>
          <a:noFill/>
          <a:ln w="28575" cap="flat" cmpd="sng" algn="ctr">
            <a:solidFill>
              <a:schemeClr val="bg2"/>
            </a:solidFill>
            <a:prstDash val="solid"/>
          </a:ln>
          <a:effectLst/>
        </p:spPr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F49307F0-E28F-4C6F-98AD-3F91EF8468E9}"/>
              </a:ext>
            </a:extLst>
          </p:cNvPr>
          <p:cNvCxnSpPr>
            <a:cxnSpLocks/>
            <a:stCxn id="75" idx="2"/>
            <a:endCxn id="178" idx="0"/>
          </p:cNvCxnSpPr>
          <p:nvPr/>
        </p:nvCxnSpPr>
        <p:spPr>
          <a:xfrm flipH="1">
            <a:off x="5184830" y="2504366"/>
            <a:ext cx="1159" cy="460807"/>
          </a:xfrm>
          <a:prstGeom prst="line">
            <a:avLst/>
          </a:prstGeom>
          <a:noFill/>
          <a:ln w="28575" cap="flat" cmpd="sng" algn="ctr">
            <a:solidFill>
              <a:schemeClr val="accent3"/>
            </a:solidFill>
            <a:prstDash val="solid"/>
          </a:ln>
          <a:effectLst/>
        </p:spPr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C0B03B5-A088-4CCE-B6EB-BF1C59D13DA1}"/>
              </a:ext>
            </a:extLst>
          </p:cNvPr>
          <p:cNvCxnSpPr>
            <a:cxnSpLocks/>
            <a:stCxn id="3" idx="0"/>
            <a:endCxn id="160" idx="2"/>
          </p:cNvCxnSpPr>
          <p:nvPr/>
        </p:nvCxnSpPr>
        <p:spPr>
          <a:xfrm flipV="1">
            <a:off x="1823699" y="5199640"/>
            <a:ext cx="0" cy="255489"/>
          </a:xfrm>
          <a:prstGeom prst="line">
            <a:avLst/>
          </a:prstGeom>
          <a:noFill/>
          <a:ln w="28575" cap="flat" cmpd="sng" algn="ctr">
            <a:solidFill>
              <a:schemeClr val="bg2"/>
            </a:solidFill>
            <a:prstDash val="solid"/>
          </a:ln>
          <a:effectLst/>
        </p:spPr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A80DF63-8B0F-4F99-BB1A-181C98FB7D30}"/>
              </a:ext>
            </a:extLst>
          </p:cNvPr>
          <p:cNvCxnSpPr>
            <a:cxnSpLocks/>
            <a:stCxn id="102" idx="4"/>
          </p:cNvCxnSpPr>
          <p:nvPr/>
        </p:nvCxnSpPr>
        <p:spPr>
          <a:xfrm>
            <a:off x="4491700" y="5108429"/>
            <a:ext cx="0" cy="373164"/>
          </a:xfrm>
          <a:prstGeom prst="line">
            <a:avLst/>
          </a:prstGeom>
          <a:noFill/>
          <a:ln w="28575" cap="flat" cmpd="sng" algn="ctr">
            <a:solidFill>
              <a:srgbClr val="00B050"/>
            </a:solidFill>
            <a:prstDash val="solid"/>
          </a:ln>
          <a:effectLst/>
        </p:spPr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CE971B1-CCBE-48B9-A483-D0EF31C2A85D}"/>
              </a:ext>
            </a:extLst>
          </p:cNvPr>
          <p:cNvCxnSpPr>
            <a:cxnSpLocks/>
            <a:stCxn id="102" idx="8"/>
          </p:cNvCxnSpPr>
          <p:nvPr/>
        </p:nvCxnSpPr>
        <p:spPr>
          <a:xfrm flipH="1">
            <a:off x="2104181" y="4849972"/>
            <a:ext cx="2203177" cy="0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DC9CF11F-39F5-4609-A201-F16AB58FF72F}"/>
              </a:ext>
            </a:extLst>
          </p:cNvPr>
          <p:cNvCxnSpPr>
            <a:cxnSpLocks/>
          </p:cNvCxnSpPr>
          <p:nvPr/>
        </p:nvCxnSpPr>
        <p:spPr>
          <a:xfrm>
            <a:off x="2082704" y="5126733"/>
            <a:ext cx="2241709" cy="484667"/>
          </a:xfrm>
          <a:prstGeom prst="line">
            <a:avLst/>
          </a:prstGeom>
          <a:noFill/>
          <a:ln w="28575" cap="flat" cmpd="sng" algn="ctr">
            <a:solidFill>
              <a:srgbClr val="00B050"/>
            </a:solidFill>
            <a:prstDash val="solid"/>
          </a:ln>
          <a:effectLst/>
        </p:spPr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6643E24-3072-44B6-94D5-E93DA71C5698}"/>
              </a:ext>
            </a:extLst>
          </p:cNvPr>
          <p:cNvCxnSpPr>
            <a:cxnSpLocks/>
            <a:stCxn id="102" idx="7"/>
          </p:cNvCxnSpPr>
          <p:nvPr/>
        </p:nvCxnSpPr>
        <p:spPr>
          <a:xfrm flipH="1">
            <a:off x="2092890" y="4936124"/>
            <a:ext cx="2185951" cy="0"/>
          </a:xfrm>
          <a:prstGeom prst="line">
            <a:avLst/>
          </a:prstGeom>
          <a:noFill/>
          <a:ln w="28575" cap="flat" cmpd="sng" algn="ctr">
            <a:solidFill>
              <a:srgbClr val="00B050"/>
            </a:solidFill>
            <a:prstDash val="solid"/>
          </a:ln>
          <a:effectLst/>
        </p:spPr>
      </p:cxnSp>
      <p:sp>
        <p:nvSpPr>
          <p:cNvPr id="113" name="Star: 12 Points 112">
            <a:extLst>
              <a:ext uri="{FF2B5EF4-FFF2-40B4-BE49-F238E27FC236}">
                <a16:creationId xmlns:a16="http://schemas.microsoft.com/office/drawing/2014/main" id="{1EB51335-075C-471E-BFED-5B63E3D250B5}"/>
              </a:ext>
            </a:extLst>
          </p:cNvPr>
          <p:cNvSpPr/>
          <p:nvPr/>
        </p:nvSpPr>
        <p:spPr>
          <a:xfrm>
            <a:off x="939449" y="3728113"/>
            <a:ext cx="425719" cy="344608"/>
          </a:xfrm>
          <a:prstGeom prst="star12">
            <a:avLst/>
          </a:prstGeom>
          <a:solidFill>
            <a:srgbClr val="124191"/>
          </a:solidFill>
          <a:ln w="9525" cap="flat" cmpd="sng" algn="ctr">
            <a:noFill/>
            <a:prstDash val="solid"/>
          </a:ln>
          <a:effectLst/>
        </p:spPr>
        <p:txBody>
          <a:bodyPr tIns="120000" bIns="120000" rtlCol="0" anchor="t" anchorCtr="0"/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 dirty="0">
              <a:solidFill>
                <a:srgbClr val="A8BBC0"/>
              </a:solidFill>
              <a:latin typeface="Nokia Pure Text Light"/>
            </a:endParaRP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1395B60E-A88A-485F-8252-699030583937}"/>
              </a:ext>
            </a:extLst>
          </p:cNvPr>
          <p:cNvCxnSpPr>
            <a:stCxn id="99" idx="4"/>
            <a:endCxn id="113" idx="10"/>
          </p:cNvCxnSpPr>
          <p:nvPr/>
        </p:nvCxnSpPr>
        <p:spPr>
          <a:xfrm>
            <a:off x="1152307" y="3096593"/>
            <a:ext cx="0" cy="631521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23839B6-5101-4DBA-B79B-DB57188AF12A}"/>
              </a:ext>
            </a:extLst>
          </p:cNvPr>
          <p:cNvSpPr/>
          <p:nvPr/>
        </p:nvSpPr>
        <p:spPr>
          <a:xfrm>
            <a:off x="751387" y="2739749"/>
            <a:ext cx="707716" cy="45085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tIns="16000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423" b="1" kern="0">
                <a:solidFill>
                  <a:srgbClr val="FFFFFF"/>
                </a:solidFill>
                <a:latin typeface="Nokia Pure Text Light"/>
              </a:rPr>
              <a:t>HSS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CD56B6C4-DD27-46CF-ABA6-C284DE8992A8}"/>
              </a:ext>
            </a:extLst>
          </p:cNvPr>
          <p:cNvSpPr txBox="1"/>
          <p:nvPr/>
        </p:nvSpPr>
        <p:spPr>
          <a:xfrm>
            <a:off x="3122639" y="4599526"/>
            <a:ext cx="598821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>
                <a:solidFill>
                  <a:srgbClr val="124191"/>
                </a:solidFill>
                <a:latin typeface="Nokia Pure Text Light"/>
              </a:rPr>
              <a:t>X2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C7A2833F-A32E-48AF-9FA9-3EE6CA3AA64A}"/>
              </a:ext>
            </a:extLst>
          </p:cNvPr>
          <p:cNvSpPr txBox="1"/>
          <p:nvPr/>
        </p:nvSpPr>
        <p:spPr>
          <a:xfrm>
            <a:off x="358652" y="4172453"/>
            <a:ext cx="800936" cy="2051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>
                <a:solidFill>
                  <a:srgbClr val="124191"/>
                </a:solidFill>
                <a:latin typeface="Nokia Pure Text Light"/>
              </a:rPr>
              <a:t>S1-MME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A0EC9B4-41A9-4FF6-9D7F-928590F49866}"/>
              </a:ext>
            </a:extLst>
          </p:cNvPr>
          <p:cNvSpPr txBox="1"/>
          <p:nvPr/>
        </p:nvSpPr>
        <p:spPr>
          <a:xfrm>
            <a:off x="1897939" y="2591183"/>
            <a:ext cx="52644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>
                <a:solidFill>
                  <a:srgbClr val="124191"/>
                </a:solidFill>
                <a:latin typeface="Nokia Pure Text Light"/>
              </a:rPr>
              <a:t>S5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DA35169-9289-486F-B082-C77C0124AC50}"/>
              </a:ext>
            </a:extLst>
          </p:cNvPr>
          <p:cNvSpPr txBox="1"/>
          <p:nvPr/>
        </p:nvSpPr>
        <p:spPr>
          <a:xfrm>
            <a:off x="580112" y="3256288"/>
            <a:ext cx="75424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>
                <a:solidFill>
                  <a:srgbClr val="124191"/>
                </a:solidFill>
                <a:latin typeface="Nokia Pure Text Light"/>
              </a:rPr>
              <a:t>S6a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3517360-DDF2-4D32-B5D0-55B012FC6C4C}"/>
              </a:ext>
            </a:extLst>
          </p:cNvPr>
          <p:cNvSpPr txBox="1"/>
          <p:nvPr/>
        </p:nvSpPr>
        <p:spPr>
          <a:xfrm>
            <a:off x="5387370" y="5170478"/>
            <a:ext cx="553709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>
                <a:solidFill>
                  <a:srgbClr val="124191"/>
                </a:solidFill>
                <a:latin typeface="Nokia Pure Text Light"/>
              </a:rPr>
              <a:t>LTE</a:t>
            </a:r>
          </a:p>
        </p:txBody>
      </p:sp>
      <p:cxnSp>
        <p:nvCxnSpPr>
          <p:cNvPr id="132" name="Connector: Elbow 131">
            <a:extLst>
              <a:ext uri="{FF2B5EF4-FFF2-40B4-BE49-F238E27FC236}">
                <a16:creationId xmlns:a16="http://schemas.microsoft.com/office/drawing/2014/main" id="{48D0697D-5509-4FCE-B6D7-4BA53130FFB9}"/>
              </a:ext>
            </a:extLst>
          </p:cNvPr>
          <p:cNvCxnSpPr>
            <a:stCxn id="104" idx="10"/>
            <a:endCxn id="101" idx="4"/>
          </p:cNvCxnSpPr>
          <p:nvPr/>
        </p:nvCxnSpPr>
        <p:spPr>
          <a:xfrm rot="5400000" flipH="1" flipV="1">
            <a:off x="1431456" y="3874343"/>
            <a:ext cx="1322867" cy="456088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chemeClr val="bg2"/>
            </a:solidFill>
            <a:prstDash val="solid"/>
          </a:ln>
          <a:effectLst/>
        </p:spPr>
      </p:cxnSp>
      <p:cxnSp>
        <p:nvCxnSpPr>
          <p:cNvPr id="137" name="Connector: Elbow 136">
            <a:extLst>
              <a:ext uri="{FF2B5EF4-FFF2-40B4-BE49-F238E27FC236}">
                <a16:creationId xmlns:a16="http://schemas.microsoft.com/office/drawing/2014/main" id="{4EC3E352-BE73-49EA-AA54-2631C197B8C1}"/>
              </a:ext>
            </a:extLst>
          </p:cNvPr>
          <p:cNvCxnSpPr>
            <a:cxnSpLocks/>
            <a:stCxn id="104" idx="11"/>
            <a:endCxn id="178" idx="2"/>
          </p:cNvCxnSpPr>
          <p:nvPr/>
        </p:nvCxnSpPr>
        <p:spPr>
          <a:xfrm rot="5400000" flipH="1" flipV="1">
            <a:off x="2892612" y="2494687"/>
            <a:ext cx="1370880" cy="3213555"/>
          </a:xfrm>
          <a:prstGeom prst="bentConnector3">
            <a:avLst>
              <a:gd name="adj1" fmla="val 44819"/>
            </a:avLst>
          </a:prstGeom>
          <a:noFill/>
          <a:ln w="28575" cap="flat" cmpd="sng" algn="ctr">
            <a:solidFill>
              <a:schemeClr val="accent3"/>
            </a:solidFill>
            <a:prstDash val="solid"/>
          </a:ln>
          <a:effectLst/>
        </p:spPr>
      </p:cxnSp>
      <p:cxnSp>
        <p:nvCxnSpPr>
          <p:cNvPr id="146" name="Connector: Elbow 145">
            <a:extLst>
              <a:ext uri="{FF2B5EF4-FFF2-40B4-BE49-F238E27FC236}">
                <a16:creationId xmlns:a16="http://schemas.microsoft.com/office/drawing/2014/main" id="{F29ADF0B-1E54-4563-AC01-F25C7D11FBC0}"/>
              </a:ext>
            </a:extLst>
          </p:cNvPr>
          <p:cNvCxnSpPr>
            <a:cxnSpLocks/>
            <a:stCxn id="102" idx="10"/>
          </p:cNvCxnSpPr>
          <p:nvPr/>
        </p:nvCxnSpPr>
        <p:spPr>
          <a:xfrm rot="5400000" flipH="1" flipV="1">
            <a:off x="4257178" y="3661770"/>
            <a:ext cx="1336575" cy="867529"/>
          </a:xfrm>
          <a:prstGeom prst="bentConnector3">
            <a:avLst>
              <a:gd name="adj1" fmla="val 35830"/>
            </a:avLst>
          </a:prstGeom>
          <a:noFill/>
          <a:ln w="28575" cap="flat" cmpd="sng" algn="ctr">
            <a:solidFill>
              <a:srgbClr val="00B050"/>
            </a:solidFill>
            <a:prstDash val="solid"/>
          </a:ln>
          <a:effectLst/>
        </p:spPr>
      </p:cxnSp>
      <p:sp>
        <p:nvSpPr>
          <p:cNvPr id="147" name="Rectangle 146">
            <a:extLst>
              <a:ext uri="{FF2B5EF4-FFF2-40B4-BE49-F238E27FC236}">
                <a16:creationId xmlns:a16="http://schemas.microsoft.com/office/drawing/2014/main" id="{FB6AAE46-D203-455C-9CD3-A7471B81A59B}"/>
              </a:ext>
            </a:extLst>
          </p:cNvPr>
          <p:cNvSpPr/>
          <p:nvPr/>
        </p:nvSpPr>
        <p:spPr>
          <a:xfrm>
            <a:off x="1949469" y="2048701"/>
            <a:ext cx="747953" cy="450852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tIns="16000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423" b="1" kern="0">
                <a:solidFill>
                  <a:srgbClr val="FFFFFF"/>
                </a:solidFill>
                <a:latin typeface="Nokia Pure Text Light"/>
              </a:rPr>
              <a:t>PGW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pic>
        <p:nvPicPr>
          <p:cNvPr id="149" name="Picture 148">
            <a:extLst>
              <a:ext uri="{FF2B5EF4-FFF2-40B4-BE49-F238E27FC236}">
                <a16:creationId xmlns:a16="http://schemas.microsoft.com/office/drawing/2014/main" id="{0B25413E-048F-4EA1-A0B8-B4C9DF2CE5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577"/>
          <a:stretch/>
        </p:blipFill>
        <p:spPr>
          <a:xfrm>
            <a:off x="4200586" y="4658975"/>
            <a:ext cx="558668" cy="551984"/>
          </a:xfrm>
          <a:prstGeom prst="rect">
            <a:avLst/>
          </a:prstGeom>
        </p:spPr>
      </p:pic>
      <p:cxnSp>
        <p:nvCxnSpPr>
          <p:cNvPr id="150" name="Connector: Elbow 149">
            <a:extLst>
              <a:ext uri="{FF2B5EF4-FFF2-40B4-BE49-F238E27FC236}">
                <a16:creationId xmlns:a16="http://schemas.microsoft.com/office/drawing/2014/main" id="{4E7BFAFB-04BA-4379-802C-1147657083B7}"/>
              </a:ext>
            </a:extLst>
          </p:cNvPr>
          <p:cNvCxnSpPr>
            <a:cxnSpLocks/>
            <a:stCxn id="113" idx="1"/>
            <a:endCxn id="167" idx="1"/>
          </p:cNvCxnSpPr>
          <p:nvPr/>
        </p:nvCxnSpPr>
        <p:spPr>
          <a:xfrm flipV="1">
            <a:off x="1365167" y="3190601"/>
            <a:ext cx="2417119" cy="709817"/>
          </a:xfrm>
          <a:prstGeom prst="bentConnector3">
            <a:avLst>
              <a:gd name="adj1" fmla="val 79695"/>
            </a:avLst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cxnSp>
        <p:nvCxnSpPr>
          <p:cNvPr id="151" name="Connector: Elbow 150">
            <a:extLst>
              <a:ext uri="{FF2B5EF4-FFF2-40B4-BE49-F238E27FC236}">
                <a16:creationId xmlns:a16="http://schemas.microsoft.com/office/drawing/2014/main" id="{DDD77909-1C9A-40FC-BE5A-EDACA34829B4}"/>
              </a:ext>
            </a:extLst>
          </p:cNvPr>
          <p:cNvCxnSpPr>
            <a:stCxn id="113" idx="5"/>
            <a:endCxn id="104" idx="8"/>
          </p:cNvCxnSpPr>
          <p:nvPr/>
        </p:nvCxnSpPr>
        <p:spPr>
          <a:xfrm rot="16200000" flipH="1">
            <a:off x="963023" y="4132492"/>
            <a:ext cx="800335" cy="634625"/>
          </a:xfrm>
          <a:prstGeom prst="bentConnector2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14273933-2EA6-4C73-9C54-024F3910423B}"/>
              </a:ext>
            </a:extLst>
          </p:cNvPr>
          <p:cNvSpPr txBox="1"/>
          <p:nvPr/>
        </p:nvSpPr>
        <p:spPr>
          <a:xfrm>
            <a:off x="2809911" y="3630863"/>
            <a:ext cx="73613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>
                <a:solidFill>
                  <a:srgbClr val="124191"/>
                </a:solidFill>
                <a:latin typeface="Nokia Pure Text Light"/>
              </a:rPr>
              <a:t>S11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06859BBA-3C5D-493D-9DDD-1A4DB122190E}"/>
              </a:ext>
            </a:extLst>
          </p:cNvPr>
          <p:cNvSpPr txBox="1"/>
          <p:nvPr/>
        </p:nvSpPr>
        <p:spPr>
          <a:xfrm>
            <a:off x="4723135" y="1542912"/>
            <a:ext cx="69769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 err="1">
                <a:solidFill>
                  <a:srgbClr val="124191"/>
                </a:solidFill>
                <a:latin typeface="Nokia Pure Text Light"/>
              </a:rPr>
              <a:t>SGi</a:t>
            </a:r>
            <a:endParaRPr lang="en-US" sz="1333" dirty="0">
              <a:solidFill>
                <a:srgbClr val="124191"/>
              </a:solidFill>
              <a:latin typeface="Nokia Pure Text Light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0B4031C3-708D-49E8-9A38-85965E6A7866}"/>
              </a:ext>
            </a:extLst>
          </p:cNvPr>
          <p:cNvSpPr txBox="1"/>
          <p:nvPr/>
        </p:nvSpPr>
        <p:spPr>
          <a:xfrm>
            <a:off x="1861178" y="1433158"/>
            <a:ext cx="69769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 err="1">
                <a:solidFill>
                  <a:srgbClr val="124191"/>
                </a:solidFill>
                <a:latin typeface="Nokia Pure Text Light"/>
              </a:rPr>
              <a:t>SGi</a:t>
            </a:r>
            <a:endParaRPr lang="en-US" sz="1333" dirty="0">
              <a:solidFill>
                <a:srgbClr val="124191"/>
              </a:solidFill>
              <a:latin typeface="Nokia Pure Text Light"/>
            </a:endParaRP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081D03A4-2978-43DD-9988-9DFF77F9AA4B}"/>
              </a:ext>
            </a:extLst>
          </p:cNvPr>
          <p:cNvCxnSpPr>
            <a:cxnSpLocks/>
          </p:cNvCxnSpPr>
          <p:nvPr/>
        </p:nvCxnSpPr>
        <p:spPr>
          <a:xfrm>
            <a:off x="5359230" y="2499553"/>
            <a:ext cx="1" cy="465620"/>
          </a:xfrm>
          <a:prstGeom prst="line">
            <a:avLst/>
          </a:prstGeom>
          <a:noFill/>
          <a:ln w="28575" cap="flat" cmpd="sng" algn="ctr">
            <a:solidFill>
              <a:srgbClr val="00B050"/>
            </a:solidFill>
            <a:prstDash val="solid"/>
          </a:ln>
          <a:effectLst/>
        </p:spPr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B473896-F7E4-47FC-9614-D6197AE1F0CD}"/>
              </a:ext>
            </a:extLst>
          </p:cNvPr>
          <p:cNvCxnSpPr>
            <a:cxnSpLocks/>
            <a:endCxn id="76" idx="1"/>
          </p:cNvCxnSpPr>
          <p:nvPr/>
        </p:nvCxnSpPr>
        <p:spPr>
          <a:xfrm>
            <a:off x="1990987" y="5219263"/>
            <a:ext cx="2215919" cy="472192"/>
          </a:xfrm>
          <a:prstGeom prst="line">
            <a:avLst/>
          </a:prstGeom>
          <a:noFill/>
          <a:ln w="28575" cap="flat" cmpd="sng" algn="ctr">
            <a:solidFill>
              <a:schemeClr val="accent3"/>
            </a:solidFill>
            <a:prstDash val="solid"/>
          </a:ln>
          <a:effectLst/>
        </p:spPr>
      </p:cxnSp>
      <p:pic>
        <p:nvPicPr>
          <p:cNvPr id="160" name="Picture 159">
            <a:extLst>
              <a:ext uri="{FF2B5EF4-FFF2-40B4-BE49-F238E27FC236}">
                <a16:creationId xmlns:a16="http://schemas.microsoft.com/office/drawing/2014/main" id="{93958966-2EF5-47ED-A4EA-DB62249123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250"/>
          <a:stretch/>
        </p:blipFill>
        <p:spPr>
          <a:xfrm>
            <a:off x="1552817" y="4656055"/>
            <a:ext cx="541764" cy="543584"/>
          </a:xfrm>
          <a:prstGeom prst="rect">
            <a:avLst/>
          </a:prstGeom>
          <a:solidFill>
            <a:schemeClr val="bg2"/>
          </a:solidFill>
        </p:spPr>
      </p:pic>
      <p:sp>
        <p:nvSpPr>
          <p:cNvPr id="163" name="Oval 162">
            <a:extLst>
              <a:ext uri="{FF2B5EF4-FFF2-40B4-BE49-F238E27FC236}">
                <a16:creationId xmlns:a16="http://schemas.microsoft.com/office/drawing/2014/main" id="{D9E0F6E1-B13F-47D2-8C1D-072A39E48B6A}"/>
              </a:ext>
            </a:extLst>
          </p:cNvPr>
          <p:cNvSpPr/>
          <p:nvPr/>
        </p:nvSpPr>
        <p:spPr>
          <a:xfrm>
            <a:off x="2543606" y="900497"/>
            <a:ext cx="1224809" cy="370135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lIns="12192" tIns="160000" rIns="12192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23" b="1" kern="0" dirty="0" err="1">
                <a:solidFill>
                  <a:srgbClr val="FFFFFF"/>
                </a:solidFill>
                <a:latin typeface="Nokia Pure Text Light"/>
              </a:rPr>
              <a:t>VoLTE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cxnSp>
        <p:nvCxnSpPr>
          <p:cNvPr id="164" name="Connector: Elbow 163">
            <a:extLst>
              <a:ext uri="{FF2B5EF4-FFF2-40B4-BE49-F238E27FC236}">
                <a16:creationId xmlns:a16="http://schemas.microsoft.com/office/drawing/2014/main" id="{509931AC-02AB-4920-A1E1-3B2D8163AD77}"/>
              </a:ext>
            </a:extLst>
          </p:cNvPr>
          <p:cNvCxnSpPr>
            <a:stCxn id="113" idx="0"/>
            <a:endCxn id="101" idx="7"/>
          </p:cNvCxnSpPr>
          <p:nvPr/>
        </p:nvCxnSpPr>
        <p:spPr>
          <a:xfrm flipV="1">
            <a:off x="1336649" y="3268649"/>
            <a:ext cx="771424" cy="545616"/>
          </a:xfrm>
          <a:prstGeom prst="bentConnector3">
            <a:avLst>
              <a:gd name="adj1" fmla="val 50000"/>
            </a:avLst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sp>
        <p:nvSpPr>
          <p:cNvPr id="165" name="Rectangle 164">
            <a:extLst>
              <a:ext uri="{FF2B5EF4-FFF2-40B4-BE49-F238E27FC236}">
                <a16:creationId xmlns:a16="http://schemas.microsoft.com/office/drawing/2014/main" id="{1D736C02-06F0-401B-97DA-68A7C216F01F}"/>
              </a:ext>
            </a:extLst>
          </p:cNvPr>
          <p:cNvSpPr/>
          <p:nvPr/>
        </p:nvSpPr>
        <p:spPr>
          <a:xfrm>
            <a:off x="1961049" y="2994083"/>
            <a:ext cx="707716" cy="450852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tIns="16000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423" b="1" kern="0" dirty="0">
                <a:solidFill>
                  <a:srgbClr val="FFFFFF"/>
                </a:solidFill>
                <a:latin typeface="Nokia Pure Text Light"/>
              </a:rPr>
              <a:t>SGW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77D55E9F-D18C-4399-87EA-EB4978AB8AF7}"/>
              </a:ext>
            </a:extLst>
          </p:cNvPr>
          <p:cNvSpPr/>
          <p:nvPr/>
        </p:nvSpPr>
        <p:spPr>
          <a:xfrm>
            <a:off x="715386" y="3619767"/>
            <a:ext cx="734225" cy="45085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tIns="16000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423" b="1" kern="0" dirty="0">
                <a:solidFill>
                  <a:srgbClr val="FFFFFF"/>
                </a:solidFill>
                <a:latin typeface="Nokia Pure Text Light"/>
              </a:rPr>
              <a:t>MME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368F5D83-3C81-4B30-B783-95C9AE9A90A0}"/>
              </a:ext>
            </a:extLst>
          </p:cNvPr>
          <p:cNvSpPr/>
          <p:nvPr/>
        </p:nvSpPr>
        <p:spPr>
          <a:xfrm>
            <a:off x="3782286" y="2965174"/>
            <a:ext cx="709413" cy="450852"/>
          </a:xfrm>
          <a:prstGeom prst="rect">
            <a:avLst/>
          </a:prstGeom>
          <a:solidFill>
            <a:srgbClr val="7030A0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lIns="0" tIns="160000" rIns="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423" b="1" kern="0" dirty="0">
                <a:solidFill>
                  <a:srgbClr val="FFFFFF"/>
                </a:solidFill>
                <a:latin typeface="Nokia Pure Text Light"/>
              </a:rPr>
              <a:t>SGW</a:t>
            </a:r>
            <a:r>
              <a:rPr lang="en-US" altLang="zh-CN" sz="1423" b="1" kern="0" dirty="0">
                <a:solidFill>
                  <a:srgbClr val="FFFFFF"/>
                </a:solidFill>
                <a:latin typeface="Nokia Pure Text Light"/>
              </a:rPr>
              <a:t>-</a:t>
            </a:r>
            <a:r>
              <a:rPr lang="de-DE" sz="1423" b="1" kern="0" dirty="0">
                <a:solidFill>
                  <a:srgbClr val="FFFFFF"/>
                </a:solidFill>
                <a:latin typeface="Nokia Pure Text Light"/>
              </a:rPr>
              <a:t>C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5CA2C25C-BAA8-42EF-BF81-9E53DE60B040}"/>
              </a:ext>
            </a:extLst>
          </p:cNvPr>
          <p:cNvSpPr/>
          <p:nvPr/>
        </p:nvSpPr>
        <p:spPr>
          <a:xfrm>
            <a:off x="4839531" y="2965173"/>
            <a:ext cx="690596" cy="450852"/>
          </a:xfrm>
          <a:prstGeom prst="rect">
            <a:avLst/>
          </a:prstGeom>
          <a:solidFill>
            <a:srgbClr val="7030A0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lIns="0" tIns="160000" rIns="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de-DE" sz="1423" b="1" kern="0" dirty="0">
                <a:solidFill>
                  <a:srgbClr val="FFFFFF"/>
                </a:solidFill>
                <a:latin typeface="Nokia Pure Text Light"/>
              </a:rPr>
              <a:t>SGW</a:t>
            </a:r>
            <a:r>
              <a:rPr lang="en-US" altLang="zh-CN" sz="1423" b="1" kern="0" dirty="0">
                <a:solidFill>
                  <a:srgbClr val="FFFFFF"/>
                </a:solidFill>
                <a:latin typeface="Nokia Pure Text Light"/>
              </a:rPr>
              <a:t>-</a:t>
            </a:r>
            <a:r>
              <a:rPr lang="de-DE" sz="1423" b="1" kern="0" dirty="0">
                <a:solidFill>
                  <a:srgbClr val="FFFFFF"/>
                </a:solidFill>
                <a:latin typeface="Nokia Pure Text Light"/>
              </a:rPr>
              <a:t>U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4FC41A4B-BF37-46E4-9D6D-8A47678F619C}"/>
              </a:ext>
            </a:extLst>
          </p:cNvPr>
          <p:cNvCxnSpPr>
            <a:cxnSpLocks/>
            <a:stCxn id="74" idx="2"/>
            <a:endCxn id="167" idx="0"/>
          </p:cNvCxnSpPr>
          <p:nvPr/>
        </p:nvCxnSpPr>
        <p:spPr>
          <a:xfrm flipH="1">
            <a:off x="4136993" y="2504367"/>
            <a:ext cx="1159" cy="460807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C62C5F7D-9783-4141-A17F-E41AC0630F6D}"/>
              </a:ext>
            </a:extLst>
          </p:cNvPr>
          <p:cNvCxnSpPr>
            <a:cxnSpLocks/>
            <a:stCxn id="178" idx="1"/>
            <a:endCxn id="167" idx="3"/>
          </p:cNvCxnSpPr>
          <p:nvPr/>
        </p:nvCxnSpPr>
        <p:spPr>
          <a:xfrm flipH="1">
            <a:off x="4491699" y="3190600"/>
            <a:ext cx="347832" cy="1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A47D88A3-45F5-4BFE-872C-42B15AB11AC1}"/>
              </a:ext>
            </a:extLst>
          </p:cNvPr>
          <p:cNvSpPr txBox="1"/>
          <p:nvPr/>
        </p:nvSpPr>
        <p:spPr>
          <a:xfrm>
            <a:off x="4537786" y="2971122"/>
            <a:ext cx="292337" cy="2051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 err="1">
                <a:solidFill>
                  <a:srgbClr val="124191"/>
                </a:solidFill>
                <a:latin typeface="Nokia Pure Text Light"/>
              </a:rPr>
              <a:t>Sx</a:t>
            </a:r>
            <a:r>
              <a:rPr lang="en-US" altLang="zh-CN" sz="1333" dirty="0" err="1">
                <a:solidFill>
                  <a:srgbClr val="124191"/>
                </a:solidFill>
                <a:latin typeface="Nokia Pure Text Light"/>
              </a:rPr>
              <a:t>a</a:t>
            </a:r>
            <a:endParaRPr lang="en-US" sz="1333" dirty="0">
              <a:solidFill>
                <a:srgbClr val="124191"/>
              </a:solidFill>
              <a:latin typeface="Nokia Pure Text Light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26D774C-CA65-4B8C-B368-3AD9D90265DC}"/>
              </a:ext>
            </a:extLst>
          </p:cNvPr>
          <p:cNvSpPr/>
          <p:nvPr/>
        </p:nvSpPr>
        <p:spPr>
          <a:xfrm>
            <a:off x="1551409" y="5455128"/>
            <a:ext cx="544579" cy="443696"/>
          </a:xfrm>
          <a:prstGeom prst="roundRect">
            <a:avLst/>
          </a:prstGeom>
          <a:solidFill>
            <a:schemeClr val="tx1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wrap="none" lIns="0" tIns="0" rIns="0" bIns="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7" kern="0" dirty="0">
                <a:solidFill>
                  <a:srgbClr val="FFFFFF"/>
                </a:solidFill>
                <a:latin typeface="Nokia Pure Text Light"/>
              </a:rPr>
              <a:t>Legacy </a:t>
            </a:r>
          </a:p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7" kern="0" dirty="0">
                <a:solidFill>
                  <a:srgbClr val="FFFFFF"/>
                </a:solidFill>
                <a:latin typeface="Nokia Pure Text Light"/>
              </a:rPr>
              <a:t>LTE UE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BA515FEE-683F-4BE4-945D-B41BD7862570}"/>
              </a:ext>
            </a:extLst>
          </p:cNvPr>
          <p:cNvSpPr/>
          <p:nvPr/>
        </p:nvSpPr>
        <p:spPr>
          <a:xfrm>
            <a:off x="4206905" y="5469607"/>
            <a:ext cx="524888" cy="443696"/>
          </a:xfrm>
          <a:prstGeom prst="roundRect">
            <a:avLst/>
          </a:prstGeom>
          <a:solidFill>
            <a:srgbClr val="7030A0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wrap="none" lIns="0" tIns="0" rIns="0" bIns="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7" kern="0" dirty="0">
                <a:solidFill>
                  <a:srgbClr val="FFFFFF"/>
                </a:solidFill>
                <a:latin typeface="Nokia Pure Text Light"/>
              </a:rPr>
              <a:t>NSA </a:t>
            </a:r>
          </a:p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67" kern="0" dirty="0">
                <a:solidFill>
                  <a:srgbClr val="FFFFFF"/>
                </a:solidFill>
                <a:latin typeface="Nokia Pure Text Light"/>
              </a:rPr>
              <a:t>UE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863AB9B-28D6-4B05-9B00-CB84E98488A9}"/>
              </a:ext>
            </a:extLst>
          </p:cNvPr>
          <p:cNvSpPr txBox="1"/>
          <p:nvPr/>
        </p:nvSpPr>
        <p:spPr>
          <a:xfrm>
            <a:off x="5026697" y="5151518"/>
            <a:ext cx="552408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>
                <a:solidFill>
                  <a:srgbClr val="124191"/>
                </a:solidFill>
                <a:latin typeface="Nokia Pure Text Light"/>
              </a:rPr>
              <a:t>NR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8765904-20CD-4986-9E26-E18D57521A3E}"/>
              </a:ext>
            </a:extLst>
          </p:cNvPr>
          <p:cNvSpPr/>
          <p:nvPr/>
        </p:nvSpPr>
        <p:spPr>
          <a:xfrm>
            <a:off x="3783444" y="2053515"/>
            <a:ext cx="709413" cy="450852"/>
          </a:xfrm>
          <a:prstGeom prst="rect">
            <a:avLst/>
          </a:prstGeom>
          <a:solidFill>
            <a:srgbClr val="7030A0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lIns="0" tIns="160000" rIns="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23" b="1" kern="0">
                <a:solidFill>
                  <a:srgbClr val="FFFFFF"/>
                </a:solidFill>
                <a:latin typeface="Nokia Pure Text Light"/>
              </a:rPr>
              <a:t>P</a:t>
            </a:r>
            <a:r>
              <a:rPr lang="de-DE" sz="1423" b="1" kern="0">
                <a:solidFill>
                  <a:srgbClr val="FFFFFF"/>
                </a:solidFill>
                <a:latin typeface="Nokia Pure Text Light"/>
              </a:rPr>
              <a:t>GW</a:t>
            </a:r>
            <a:r>
              <a:rPr lang="en-US" altLang="zh-CN" sz="1423" b="1" kern="0">
                <a:solidFill>
                  <a:srgbClr val="FFFFFF"/>
                </a:solidFill>
                <a:latin typeface="Nokia Pure Text Light"/>
              </a:rPr>
              <a:t>-</a:t>
            </a:r>
            <a:r>
              <a:rPr lang="de-DE" sz="1423" b="1" kern="0">
                <a:solidFill>
                  <a:srgbClr val="FFFFFF"/>
                </a:solidFill>
                <a:latin typeface="Nokia Pure Text Light"/>
              </a:rPr>
              <a:t>C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EBB7D6E-4DC8-474D-946D-69E218E3FBD0}"/>
              </a:ext>
            </a:extLst>
          </p:cNvPr>
          <p:cNvSpPr/>
          <p:nvPr/>
        </p:nvSpPr>
        <p:spPr>
          <a:xfrm>
            <a:off x="4840690" y="2053514"/>
            <a:ext cx="690596" cy="450852"/>
          </a:xfrm>
          <a:prstGeom prst="rect">
            <a:avLst/>
          </a:prstGeom>
          <a:solidFill>
            <a:srgbClr val="7030A0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lIns="0" tIns="160000" rIns="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23" b="1" kern="0" dirty="0">
                <a:solidFill>
                  <a:srgbClr val="FFFFFF"/>
                </a:solidFill>
                <a:latin typeface="Nokia Pure Text Light"/>
              </a:rPr>
              <a:t>P</a:t>
            </a:r>
            <a:r>
              <a:rPr lang="de-DE" sz="1423" b="1" kern="0" dirty="0">
                <a:solidFill>
                  <a:srgbClr val="FFFFFF"/>
                </a:solidFill>
                <a:latin typeface="Nokia Pure Text Light"/>
              </a:rPr>
              <a:t>GW</a:t>
            </a:r>
            <a:r>
              <a:rPr lang="en-US" altLang="zh-CN" sz="1423" b="1" kern="0" dirty="0">
                <a:solidFill>
                  <a:srgbClr val="FFFFFF"/>
                </a:solidFill>
                <a:latin typeface="Nokia Pure Text Light"/>
              </a:rPr>
              <a:t>-</a:t>
            </a:r>
            <a:r>
              <a:rPr lang="de-DE" sz="1423" b="1" kern="0" dirty="0">
                <a:solidFill>
                  <a:srgbClr val="FFFFFF"/>
                </a:solidFill>
                <a:latin typeface="Nokia Pure Text Light"/>
              </a:rPr>
              <a:t>U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67C74C4-6040-4223-A651-6D713F27F055}"/>
              </a:ext>
            </a:extLst>
          </p:cNvPr>
          <p:cNvCxnSpPr>
            <a:cxnSpLocks/>
            <a:stCxn id="75" idx="1"/>
            <a:endCxn id="74" idx="3"/>
          </p:cNvCxnSpPr>
          <p:nvPr/>
        </p:nvCxnSpPr>
        <p:spPr>
          <a:xfrm flipH="1">
            <a:off x="4492857" y="2278941"/>
            <a:ext cx="347832" cy="1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7ED0D935-0606-4A6C-AE9C-68056A4895F2}"/>
              </a:ext>
            </a:extLst>
          </p:cNvPr>
          <p:cNvSpPr txBox="1"/>
          <p:nvPr/>
        </p:nvSpPr>
        <p:spPr>
          <a:xfrm>
            <a:off x="4942470" y="3842436"/>
            <a:ext cx="629620" cy="2051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>
                <a:solidFill>
                  <a:srgbClr val="124191"/>
                </a:solidFill>
                <a:latin typeface="Nokia Pure Text Light"/>
              </a:rPr>
              <a:t>S1-U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F9E29A1-8909-42E1-8EF1-DCDD9C6804B0}"/>
              </a:ext>
            </a:extLst>
          </p:cNvPr>
          <p:cNvSpPr/>
          <p:nvPr/>
        </p:nvSpPr>
        <p:spPr>
          <a:xfrm>
            <a:off x="2794299" y="1613659"/>
            <a:ext cx="709413" cy="349175"/>
          </a:xfrm>
          <a:prstGeom prst="rect">
            <a:avLst/>
          </a:prstGeom>
          <a:solidFill>
            <a:srgbClr val="7030A0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tIns="16000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23" b="1" kern="0" dirty="0">
                <a:solidFill>
                  <a:srgbClr val="FFFFFF"/>
                </a:solidFill>
                <a:latin typeface="Nokia Pure Text Light"/>
              </a:rPr>
              <a:t>PCRF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C3AAAD64-0B49-433F-88D3-191FB417FDB6}"/>
              </a:ext>
            </a:extLst>
          </p:cNvPr>
          <p:cNvCxnSpPr>
            <a:cxnSpLocks/>
          </p:cNvCxnSpPr>
          <p:nvPr/>
        </p:nvCxnSpPr>
        <p:spPr>
          <a:xfrm>
            <a:off x="5387371" y="1210781"/>
            <a:ext cx="0" cy="845140"/>
          </a:xfrm>
          <a:prstGeom prst="line">
            <a:avLst/>
          </a:prstGeom>
          <a:noFill/>
          <a:ln w="28575" cap="flat" cmpd="sng" algn="ctr">
            <a:solidFill>
              <a:srgbClr val="00B050"/>
            </a:solidFill>
            <a:prstDash val="solid"/>
          </a:ln>
          <a:effectLst/>
        </p:spPr>
      </p:cxnSp>
      <p:sp>
        <p:nvSpPr>
          <p:cNvPr id="98" name="Oval 97">
            <a:extLst>
              <a:ext uri="{FF2B5EF4-FFF2-40B4-BE49-F238E27FC236}">
                <a16:creationId xmlns:a16="http://schemas.microsoft.com/office/drawing/2014/main" id="{8A318137-32DF-448A-A3DE-463D3201B498}"/>
              </a:ext>
            </a:extLst>
          </p:cNvPr>
          <p:cNvSpPr/>
          <p:nvPr/>
        </p:nvSpPr>
        <p:spPr>
          <a:xfrm>
            <a:off x="4505379" y="900499"/>
            <a:ext cx="1066711" cy="370135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lIns="12192" tIns="160000" rIns="12192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23" b="1" kern="0" dirty="0" err="1">
                <a:solidFill>
                  <a:srgbClr val="FFFFFF"/>
                </a:solidFill>
                <a:latin typeface="Nokia Pure Text Light"/>
              </a:rPr>
              <a:t>eMBB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cxnSp>
        <p:nvCxnSpPr>
          <p:cNvPr id="103" name="Connector: Elbow 102">
            <a:extLst>
              <a:ext uri="{FF2B5EF4-FFF2-40B4-BE49-F238E27FC236}">
                <a16:creationId xmlns:a16="http://schemas.microsoft.com/office/drawing/2014/main" id="{3EC96D93-23C6-47F0-87D5-BA6673B09936}"/>
              </a:ext>
            </a:extLst>
          </p:cNvPr>
          <p:cNvCxnSpPr>
            <a:cxnSpLocks/>
            <a:stCxn id="75" idx="0"/>
            <a:endCxn id="163" idx="5"/>
          </p:cNvCxnSpPr>
          <p:nvPr/>
        </p:nvCxnSpPr>
        <p:spPr>
          <a:xfrm rot="16200000" flipV="1">
            <a:off x="3968973" y="836498"/>
            <a:ext cx="837088" cy="1596943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chemeClr val="accent3"/>
            </a:solidFill>
            <a:prstDash val="solid"/>
          </a:ln>
          <a:effectLst/>
        </p:spPr>
      </p:cxnSp>
      <p:cxnSp>
        <p:nvCxnSpPr>
          <p:cNvPr id="105" name="Connector: Elbow 104">
            <a:extLst>
              <a:ext uri="{FF2B5EF4-FFF2-40B4-BE49-F238E27FC236}">
                <a16:creationId xmlns:a16="http://schemas.microsoft.com/office/drawing/2014/main" id="{900EE2D1-9D7C-410F-BB19-EEFCE5A5AC6C}"/>
              </a:ext>
            </a:extLst>
          </p:cNvPr>
          <p:cNvCxnSpPr>
            <a:cxnSpLocks/>
            <a:stCxn id="98" idx="3"/>
            <a:endCxn id="147" idx="0"/>
          </p:cNvCxnSpPr>
          <p:nvPr/>
        </p:nvCxnSpPr>
        <p:spPr>
          <a:xfrm rot="5400000">
            <a:off x="3076384" y="463490"/>
            <a:ext cx="832272" cy="2338149"/>
          </a:xfrm>
          <a:prstGeom prst="bentConnector3">
            <a:avLst>
              <a:gd name="adj1" fmla="val 24400"/>
            </a:avLst>
          </a:prstGeom>
          <a:noFill/>
          <a:ln w="28575" cap="flat" cmpd="sng" algn="ctr">
            <a:solidFill>
              <a:schemeClr val="bg2"/>
            </a:solidFill>
            <a:prstDash val="solid"/>
          </a:ln>
          <a:effectLst/>
        </p:spPr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5237922E-5F91-45C6-B513-5F15D426201D}"/>
              </a:ext>
            </a:extLst>
          </p:cNvPr>
          <p:cNvCxnSpPr>
            <a:cxnSpLocks/>
            <a:stCxn id="91" idx="1"/>
            <a:endCxn id="147" idx="0"/>
          </p:cNvCxnSpPr>
          <p:nvPr/>
        </p:nvCxnSpPr>
        <p:spPr>
          <a:xfrm flipH="1">
            <a:off x="2323446" y="1788247"/>
            <a:ext cx="470853" cy="260453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19017F44-6EBA-412E-A60F-647B09A7722D}"/>
              </a:ext>
            </a:extLst>
          </p:cNvPr>
          <p:cNvCxnSpPr>
            <a:cxnSpLocks/>
            <a:stCxn id="91" idx="3"/>
            <a:endCxn id="74" idx="0"/>
          </p:cNvCxnSpPr>
          <p:nvPr/>
        </p:nvCxnSpPr>
        <p:spPr>
          <a:xfrm>
            <a:off x="3503713" y="1788247"/>
            <a:ext cx="634439" cy="265268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425245F-F6B9-4E81-B0F5-C5709B2D5331}"/>
              </a:ext>
            </a:extLst>
          </p:cNvPr>
          <p:cNvCxnSpPr>
            <a:cxnSpLocks/>
            <a:stCxn id="163" idx="4"/>
            <a:endCxn id="91" idx="0"/>
          </p:cNvCxnSpPr>
          <p:nvPr/>
        </p:nvCxnSpPr>
        <p:spPr>
          <a:xfrm flipH="1">
            <a:off x="3149006" y="1270631"/>
            <a:ext cx="7005" cy="343028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46FE97E-DC1B-47E3-A207-70F6D411BFEB}"/>
              </a:ext>
            </a:extLst>
          </p:cNvPr>
          <p:cNvSpPr/>
          <p:nvPr/>
        </p:nvSpPr>
        <p:spPr>
          <a:xfrm>
            <a:off x="728639" y="2100530"/>
            <a:ext cx="707716" cy="45085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tIns="16000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23" b="1" kern="0">
                <a:solidFill>
                  <a:srgbClr val="FFFFFF"/>
                </a:solidFill>
                <a:latin typeface="Nokia Pure Text Light"/>
              </a:rPr>
              <a:t>DNS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cxnSp>
        <p:nvCxnSpPr>
          <p:cNvPr id="130" name="Connector: Elbow 129">
            <a:extLst>
              <a:ext uri="{FF2B5EF4-FFF2-40B4-BE49-F238E27FC236}">
                <a16:creationId xmlns:a16="http://schemas.microsoft.com/office/drawing/2014/main" id="{429E61D1-BD9E-45B4-9B4D-36D2ED9E5DA8}"/>
              </a:ext>
            </a:extLst>
          </p:cNvPr>
          <p:cNvCxnSpPr>
            <a:cxnSpLocks/>
            <a:stCxn id="166" idx="1"/>
            <a:endCxn id="129" idx="1"/>
          </p:cNvCxnSpPr>
          <p:nvPr/>
        </p:nvCxnSpPr>
        <p:spPr>
          <a:xfrm rot="10800000" flipH="1">
            <a:off x="715386" y="2325956"/>
            <a:ext cx="13253" cy="1519237"/>
          </a:xfrm>
          <a:prstGeom prst="bentConnector3">
            <a:avLst>
              <a:gd name="adj1" fmla="val -2299799"/>
            </a:avLst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24FD56A6-7F93-4415-A901-DDCEACD45722}"/>
              </a:ext>
            </a:extLst>
          </p:cNvPr>
          <p:cNvSpPr/>
          <p:nvPr/>
        </p:nvSpPr>
        <p:spPr>
          <a:xfrm>
            <a:off x="3697369" y="2907950"/>
            <a:ext cx="1900625" cy="575231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Nokia Pure Text Light" panose="020B0403020202020204" pitchFamily="34" charset="0"/>
              <a:ea typeface="Nokia Pure Text Light" panose="020B0403020202020204" pitchFamily="34" charset="0"/>
            </a:endParaRPr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12B32A8B-8984-4F06-AA69-5D80DEEA90DF}"/>
              </a:ext>
            </a:extLst>
          </p:cNvPr>
          <p:cNvSpPr/>
          <p:nvPr/>
        </p:nvSpPr>
        <p:spPr>
          <a:xfrm>
            <a:off x="3695725" y="1990809"/>
            <a:ext cx="1900625" cy="575231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6000" tIns="96000" rIns="96000" bIns="9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600" dirty="0">
              <a:solidFill>
                <a:srgbClr val="FFFFFF"/>
              </a:solidFill>
              <a:latin typeface="Nokia Pure Text Light" panose="020B0403020202020204" pitchFamily="34" charset="0"/>
              <a:ea typeface="Nokia Pure Text Light" panose="020B0403020202020204" pitchFamily="34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E9ADD01-3F44-4889-ABE0-F862F19468CA}"/>
              </a:ext>
            </a:extLst>
          </p:cNvPr>
          <p:cNvSpPr txBox="1"/>
          <p:nvPr/>
        </p:nvSpPr>
        <p:spPr>
          <a:xfrm>
            <a:off x="4538892" y="2037956"/>
            <a:ext cx="292337" cy="2051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 err="1">
                <a:solidFill>
                  <a:srgbClr val="124191"/>
                </a:solidFill>
                <a:latin typeface="Nokia Pure Text Light"/>
              </a:rPr>
              <a:t>Sx</a:t>
            </a:r>
            <a:r>
              <a:rPr lang="en-US" altLang="zh-CN" sz="1333" dirty="0" err="1">
                <a:solidFill>
                  <a:srgbClr val="124191"/>
                </a:solidFill>
                <a:latin typeface="Nokia Pure Text Light"/>
              </a:rPr>
              <a:t>b</a:t>
            </a:r>
            <a:endParaRPr lang="en-US" sz="1333" dirty="0">
              <a:solidFill>
                <a:srgbClr val="124191"/>
              </a:solidFill>
              <a:latin typeface="Nokia Pure Text Light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42C7A79-39C7-46F8-89D6-379B1B0AF2CD}"/>
              </a:ext>
            </a:extLst>
          </p:cNvPr>
          <p:cNvSpPr txBox="1"/>
          <p:nvPr/>
        </p:nvSpPr>
        <p:spPr>
          <a:xfrm>
            <a:off x="1467379" y="3477714"/>
            <a:ext cx="308141" cy="2051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33" dirty="0">
                <a:solidFill>
                  <a:srgbClr val="124191"/>
                </a:solidFill>
                <a:latin typeface="Nokia Pure Text Light"/>
              </a:rPr>
              <a:t>S11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8B05992-71E3-46A1-B962-14B87AB9AF83}"/>
              </a:ext>
            </a:extLst>
          </p:cNvPr>
          <p:cNvSpPr/>
          <p:nvPr/>
        </p:nvSpPr>
        <p:spPr>
          <a:xfrm>
            <a:off x="2809911" y="2533485"/>
            <a:ext cx="709413" cy="349175"/>
          </a:xfrm>
          <a:prstGeom prst="rect">
            <a:avLst/>
          </a:prstGeom>
          <a:solidFill>
            <a:srgbClr val="7030A0"/>
          </a:solidFill>
          <a:ln w="9525" cap="flat" cmpd="sng" algn="ctr">
            <a:solidFill>
              <a:srgbClr val="124191"/>
            </a:solidFill>
            <a:prstDash val="solid"/>
          </a:ln>
          <a:effectLst/>
        </p:spPr>
        <p:txBody>
          <a:bodyPr tIns="160000" bIns="160000" anchor="ctr"/>
          <a:lstStyle/>
          <a:p>
            <a:pPr algn="ctr" defTabSz="162547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23" b="1" kern="0" dirty="0">
                <a:solidFill>
                  <a:srgbClr val="FFFFFF"/>
                </a:solidFill>
                <a:latin typeface="Nokia Pure Text Light"/>
              </a:rPr>
              <a:t>CG</a:t>
            </a:r>
            <a:endParaRPr lang="en-US" sz="1423" b="1" kern="0" dirty="0">
              <a:solidFill>
                <a:srgbClr val="FFFFFF"/>
              </a:solidFill>
              <a:latin typeface="Nokia Pure Text Light"/>
            </a:endParaRP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D2C4CCA9-6994-4B85-88AC-62B8AE80ED22}"/>
              </a:ext>
            </a:extLst>
          </p:cNvPr>
          <p:cNvCxnSpPr>
            <a:cxnSpLocks/>
            <a:stCxn id="79" idx="3"/>
            <a:endCxn id="74" idx="1"/>
          </p:cNvCxnSpPr>
          <p:nvPr/>
        </p:nvCxnSpPr>
        <p:spPr>
          <a:xfrm flipV="1">
            <a:off x="3519324" y="2278941"/>
            <a:ext cx="264120" cy="429131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854FD81-FD86-4640-833A-CD1872A538FA}"/>
              </a:ext>
            </a:extLst>
          </p:cNvPr>
          <p:cNvCxnSpPr>
            <a:cxnSpLocks/>
            <a:stCxn id="79" idx="3"/>
            <a:endCxn id="167" idx="1"/>
          </p:cNvCxnSpPr>
          <p:nvPr/>
        </p:nvCxnSpPr>
        <p:spPr>
          <a:xfrm>
            <a:off x="3519325" y="2708072"/>
            <a:ext cx="262961" cy="482528"/>
          </a:xfrm>
          <a:prstGeom prst="line">
            <a:avLst/>
          </a:prstGeom>
          <a:noFill/>
          <a:ln w="19050" cap="flat" cmpd="sng" algn="ctr">
            <a:solidFill>
              <a:srgbClr val="00C9FF">
                <a:lumMod val="75000"/>
              </a:srgbClr>
            </a:solidFill>
            <a:prstDash val="sysDash"/>
          </a:ln>
          <a:effectLst/>
        </p:spPr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2C772FB-6063-4169-BC6F-9BB3BA88E9E9}"/>
              </a:ext>
            </a:extLst>
          </p:cNvPr>
          <p:cNvSpPr txBox="1"/>
          <p:nvPr/>
        </p:nvSpPr>
        <p:spPr>
          <a:xfrm>
            <a:off x="3312980" y="4067370"/>
            <a:ext cx="408481" cy="2051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333" dirty="0">
                <a:solidFill>
                  <a:srgbClr val="124191"/>
                </a:solidFill>
                <a:latin typeface="Nokia Pure Text Light"/>
              </a:rPr>
              <a:t>voice</a:t>
            </a:r>
            <a:endParaRPr lang="en-US" sz="1333" dirty="0">
              <a:solidFill>
                <a:srgbClr val="124191"/>
              </a:solidFill>
              <a:latin typeface="Nokia Pure Text Light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C1880C5-C483-4479-915A-A4D9DED5C0B3}"/>
              </a:ext>
            </a:extLst>
          </p:cNvPr>
          <p:cNvSpPr txBox="1"/>
          <p:nvPr/>
        </p:nvSpPr>
        <p:spPr>
          <a:xfrm>
            <a:off x="4278841" y="4347320"/>
            <a:ext cx="408481" cy="20512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913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333" dirty="0">
                <a:solidFill>
                  <a:srgbClr val="124191"/>
                </a:solidFill>
                <a:latin typeface="Nokia Pure Text Light"/>
              </a:rPr>
              <a:t>data</a:t>
            </a:r>
            <a:endParaRPr lang="en-US" sz="1333" dirty="0">
              <a:solidFill>
                <a:srgbClr val="124191"/>
              </a:solidFill>
              <a:latin typeface="Nokia Pure Text Ligh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8D138B-4F1E-4927-885D-D56DF891C9BD}"/>
              </a:ext>
            </a:extLst>
          </p:cNvPr>
          <p:cNvSpPr/>
          <p:nvPr/>
        </p:nvSpPr>
        <p:spPr>
          <a:xfrm>
            <a:off x="224381" y="1573649"/>
            <a:ext cx="290832" cy="8965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20000" bIns="120000" rtlCol="0" anchor="t" anchorCtr="0"/>
          <a:lstStyle/>
          <a:p>
            <a:pPr algn="ctr" defTabSz="609585">
              <a:defRPr/>
            </a:pPr>
            <a:endParaRPr lang="zh-CN" altLang="en-US" sz="2400" dirty="0">
              <a:solidFill>
                <a:srgbClr val="A8BBC0"/>
              </a:solidFill>
              <a:latin typeface="Arial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3E5C57-7182-434D-8163-FB4FB22069B8}"/>
              </a:ext>
            </a:extLst>
          </p:cNvPr>
          <p:cNvSpPr/>
          <p:nvPr/>
        </p:nvSpPr>
        <p:spPr>
          <a:xfrm>
            <a:off x="222549" y="1756802"/>
            <a:ext cx="290832" cy="89652"/>
          </a:xfrm>
          <a:prstGeom prst="rect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20000" bIns="120000" rtlCol="0" anchor="t" anchorCtr="0"/>
          <a:lstStyle/>
          <a:p>
            <a:pPr algn="ctr" defTabSz="609585">
              <a:defRPr/>
            </a:pPr>
            <a:endParaRPr lang="zh-CN" altLang="en-US" sz="2400" dirty="0">
              <a:solidFill>
                <a:srgbClr val="A8BBC0"/>
              </a:solidFill>
              <a:latin typeface="Arial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3B5C453-FC4C-D748-83B8-3BAFA4EE0B05}"/>
              </a:ext>
            </a:extLst>
          </p:cNvPr>
          <p:cNvSpPr txBox="1"/>
          <p:nvPr/>
        </p:nvSpPr>
        <p:spPr>
          <a:xfrm>
            <a:off x="7600950" y="1885950"/>
            <a:ext cx="178734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kumimoji="1" lang="zh-CN" altLang="en-US" sz="2000" dirty="0">
                <a:solidFill>
                  <a:schemeClr val="tx2"/>
                </a:solidFill>
                <a:latin typeface="+mn-lt"/>
                <a:cs typeface="Nokia Pure Headline Light"/>
              </a:rPr>
              <a:t>采集接口：</a:t>
            </a:r>
            <a:endParaRPr kumimoji="1" lang="en-US" altLang="zh-CN" sz="2000" dirty="0">
              <a:solidFill>
                <a:schemeClr val="tx2"/>
              </a:solidFill>
              <a:latin typeface="+mn-lt"/>
              <a:cs typeface="Nokia Pure Headline Light"/>
            </a:endParaRPr>
          </a:p>
          <a:p>
            <a:pPr marL="0" indent="0">
              <a:spcBef>
                <a:spcPts val="0"/>
              </a:spcBef>
              <a:buNone/>
            </a:pPr>
            <a:r>
              <a:rPr kumimoji="1" lang="en-US" altLang="zh-CN" sz="2000" dirty="0">
                <a:solidFill>
                  <a:schemeClr val="tx2"/>
                </a:solidFill>
                <a:latin typeface="+mn-lt"/>
                <a:cs typeface="Nokia Pure Headline Light"/>
              </a:rPr>
              <a:t>S1MME/S11/S6A</a:t>
            </a:r>
            <a:endParaRPr kumimoji="1" lang="zh-CN" altLang="en-US" sz="2000" dirty="0">
              <a:solidFill>
                <a:schemeClr val="tx2"/>
              </a:solidFill>
              <a:latin typeface="+mn-lt"/>
              <a:cs typeface="Nokia Pure Headline Light"/>
            </a:endParaRPr>
          </a:p>
        </p:txBody>
      </p:sp>
    </p:spTree>
    <p:extLst>
      <p:ext uri="{BB962C8B-B14F-4D97-AF65-F5344CB8AC3E}">
        <p14:creationId xmlns:p14="http://schemas.microsoft.com/office/powerpoint/2010/main" val="3763597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网络概览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latin typeface="Nokia Pure Text Light"/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latin typeface="Nokia Pure Text Light"/>
              <a:cs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333" dirty="0"/>
              <a:t>功能点描述：主要实现指标概览分析功能，直观展示</a:t>
            </a:r>
            <a:r>
              <a:rPr lang="en-US" altLang="zh-CN" sz="1333" dirty="0"/>
              <a:t>5G</a:t>
            </a:r>
            <a:r>
              <a:rPr lang="zh-CN" altLang="en-US" sz="1333" dirty="0"/>
              <a:t>网络性能指标，评估</a:t>
            </a:r>
            <a:r>
              <a:rPr lang="en-US" altLang="zh-CN" sz="1333" dirty="0"/>
              <a:t>5G</a:t>
            </a:r>
            <a:r>
              <a:rPr lang="zh-CN" altLang="en-US" sz="1333" dirty="0"/>
              <a:t>网络质量；</a:t>
            </a:r>
            <a:endParaRPr lang="en-US" altLang="zh-CN" sz="1333" dirty="0"/>
          </a:p>
          <a:p>
            <a:r>
              <a:rPr lang="en-US" altLang="zh-CN" sz="1333" dirty="0"/>
              <a:t>            </a:t>
            </a:r>
            <a:r>
              <a:rPr lang="zh-CN" altLang="en-US" sz="1333" dirty="0"/>
              <a:t>提供</a:t>
            </a:r>
            <a:r>
              <a:rPr lang="en-US" altLang="zh-CN" sz="1333" dirty="0"/>
              <a:t>5G</a:t>
            </a:r>
            <a:r>
              <a:rPr lang="zh-CN" altLang="en-US" sz="1333" dirty="0"/>
              <a:t>与</a:t>
            </a:r>
            <a:r>
              <a:rPr lang="en-US" altLang="zh-CN" sz="1333" dirty="0"/>
              <a:t>4G</a:t>
            </a:r>
            <a:r>
              <a:rPr lang="zh-CN" altLang="en-US" sz="1333" dirty="0"/>
              <a:t>网络指标对比功能，体现</a:t>
            </a:r>
            <a:r>
              <a:rPr lang="en-US" altLang="zh-CN" sz="1333" dirty="0"/>
              <a:t>5G</a:t>
            </a:r>
            <a:r>
              <a:rPr lang="zh-CN" altLang="en-US" sz="1333" dirty="0"/>
              <a:t>网络业务优越性；</a:t>
            </a:r>
            <a:endParaRPr lang="en-US" altLang="zh-CN" sz="1333" dirty="0"/>
          </a:p>
          <a:p>
            <a:r>
              <a:rPr lang="zh-CN" altLang="en-US" sz="1333" dirty="0"/>
              <a:t>            点击“业务指标”及“信令指标”栏目里的建立成功率可以进行专题质量分析。</a:t>
            </a:r>
            <a:r>
              <a:rPr lang="en-US" altLang="zh-CN" sz="1333" dirty="0"/>
              <a:t> </a:t>
            </a:r>
            <a:endParaRPr lang="zh-CN" altLang="en-US" sz="1333" dirty="0"/>
          </a:p>
          <a:p>
            <a:endParaRPr lang="zh-CN" altLang="en-US" sz="1333" dirty="0"/>
          </a:p>
        </p:txBody>
      </p:sp>
      <p:graphicFrame>
        <p:nvGraphicFramePr>
          <p:cNvPr id="5" name="对象 4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911935" y="1368996"/>
          <a:ext cx="7036844" cy="39597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Presentation" r:id="rId4" imgW="6693259" imgH="3764295" progId="PowerPoint.Show.12">
                  <p:embed/>
                </p:oleObj>
              </mc:Choice>
              <mc:Fallback>
                <p:oleObj name="Presentation" r:id="rId4" imgW="6693259" imgH="3764295" progId="PowerPoint.Show.12">
                  <p:embed/>
                  <p:pic>
                    <p:nvPicPr>
                      <p:cNvPr id="5" name="对象 4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1935" y="1368996"/>
                        <a:ext cx="7036844" cy="39597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8209" y="1995239"/>
            <a:ext cx="2382103" cy="307487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8783741" y="2406039"/>
            <a:ext cx="778418" cy="697563"/>
          </a:xfrm>
          <a:prstGeom prst="rect">
            <a:avLst/>
          </a:prstGeom>
          <a:noFill/>
        </p:spPr>
        <p:txBody>
          <a:bodyPr wrap="none" lIns="121920" tIns="60960" rIns="121920" bIns="6096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733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等线" panose="020F0502020204030204"/>
                <a:ea typeface="等线" panose="02010600030101010101" pitchFamily="2" charset="-122"/>
              </a:rPr>
              <a:t>11</a:t>
            </a:r>
            <a:endParaRPr lang="zh-CN" altLang="en-US" sz="3733" b="1" dirty="0">
              <a:ln w="22225">
                <a:solidFill>
                  <a:srgbClr val="ED7D31"/>
                </a:solidFill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783741" y="3474985"/>
            <a:ext cx="778418" cy="697563"/>
          </a:xfrm>
          <a:prstGeom prst="rect">
            <a:avLst/>
          </a:prstGeom>
          <a:noFill/>
        </p:spPr>
        <p:txBody>
          <a:bodyPr wrap="none" lIns="121920" tIns="60960" rIns="121920" bIns="6096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733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等线" panose="020F0502020204030204"/>
                <a:ea typeface="等线" panose="02010600030101010101" pitchFamily="2" charset="-122"/>
              </a:rPr>
              <a:t>12</a:t>
            </a:r>
            <a:endParaRPr lang="zh-CN" altLang="en-US" sz="3733" b="1" dirty="0">
              <a:ln w="22225">
                <a:solidFill>
                  <a:srgbClr val="ED7D31"/>
                </a:solidFill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770049" y="4264881"/>
            <a:ext cx="778418" cy="697563"/>
          </a:xfrm>
          <a:prstGeom prst="rect">
            <a:avLst/>
          </a:prstGeom>
          <a:noFill/>
        </p:spPr>
        <p:txBody>
          <a:bodyPr wrap="none" lIns="121920" tIns="60960" rIns="121920" bIns="6096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733" b="1" dirty="0">
                <a:ln w="22225">
                  <a:solidFill>
                    <a:srgbClr val="ED7D31"/>
                  </a:solidFill>
                  <a:prstDash val="solid"/>
                </a:ln>
                <a:solidFill>
                  <a:srgbClr val="ED7D31">
                    <a:lumMod val="40000"/>
                    <a:lumOff val="60000"/>
                  </a:srgbClr>
                </a:solidFill>
                <a:latin typeface="等线" panose="020F0502020204030204"/>
                <a:ea typeface="等线" panose="02010600030101010101" pitchFamily="2" charset="-122"/>
              </a:rPr>
              <a:t>13</a:t>
            </a:r>
            <a:endParaRPr lang="zh-CN" altLang="en-US" sz="3733" b="1" dirty="0">
              <a:ln w="22225">
                <a:solidFill>
                  <a:srgbClr val="ED7D31"/>
                </a:solidFill>
                <a:prstDash val="solid"/>
              </a:ln>
              <a:solidFill>
                <a:srgbClr val="ED7D31">
                  <a:lumMod val="40000"/>
                  <a:lumOff val="60000"/>
                </a:srgbClr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6683" y="5141693"/>
            <a:ext cx="47525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1.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用户数、流量对比；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2.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业务发展趋势；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3.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上下行流量、网速、网络时延对比；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4.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上下行乱序、重传、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TCP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失败率对比；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5.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分公司指标分布；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940941" y="5141693"/>
            <a:ext cx="43098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6.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分公司基站、流量对比；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7.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终端、分公司、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5G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基站、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EPC Pool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、应用流量维度汇聚；</a:t>
            </a:r>
            <a:endParaRPr lang="en-US" altLang="zh-CN" sz="1200" dirty="0">
              <a:solidFill>
                <a:srgbClr val="001135">
                  <a:lumMod val="75000"/>
                  <a:lumOff val="25000"/>
                </a:srgbClr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8.</a:t>
            </a:r>
            <a:r>
              <a:rPr lang="zh-CN" altLang="en-US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网络指标对比；</a:t>
            </a:r>
            <a:endParaRPr lang="en-US" altLang="zh-CN" sz="1200" dirty="0">
              <a:solidFill>
                <a:srgbClr val="001135">
                  <a:lumMod val="75000"/>
                  <a:lumOff val="25000"/>
                </a:srgbClr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9.</a:t>
            </a:r>
            <a:r>
              <a:rPr lang="zh-CN" altLang="en-US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大类应用</a:t>
            </a:r>
            <a:r>
              <a:rPr lang="en-US" altLang="zh-CN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TOP10</a:t>
            </a:r>
            <a:r>
              <a:rPr lang="zh-CN" altLang="en-US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网络指标</a:t>
            </a:r>
            <a:endParaRPr lang="en-US" altLang="zh-CN" sz="1200" dirty="0">
              <a:solidFill>
                <a:srgbClr val="001135">
                  <a:lumMod val="75000"/>
                  <a:lumOff val="25000"/>
                </a:srgbClr>
              </a:solidFill>
              <a:latin typeface="Arial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295103" y="5141691"/>
            <a:ext cx="3609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10.APPTOP10</a:t>
            </a:r>
            <a:r>
              <a:rPr lang="zh-CN" altLang="en-US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网络指标；</a:t>
            </a:r>
            <a:endParaRPr lang="en-US" altLang="zh-CN" sz="1200" dirty="0">
              <a:solidFill>
                <a:srgbClr val="001135">
                  <a:lumMod val="75000"/>
                  <a:lumOff val="25000"/>
                </a:srgbClr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11.</a:t>
            </a:r>
            <a:r>
              <a:rPr lang="zh-CN" altLang="en-US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分公司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成功率</a:t>
            </a:r>
            <a:r>
              <a:rPr lang="zh-CN" altLang="en-US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时延对比；</a:t>
            </a:r>
            <a:endParaRPr lang="en-US" altLang="zh-CN" sz="1200" dirty="0">
              <a:solidFill>
                <a:srgbClr val="001135">
                  <a:lumMod val="75000"/>
                  <a:lumOff val="25000"/>
                </a:srgbClr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12.</a:t>
            </a:r>
            <a:r>
              <a:rPr lang="zh-CN" altLang="en-US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信令面指标周趋势；</a:t>
            </a:r>
            <a:endParaRPr lang="en-US" altLang="zh-CN" sz="1200" dirty="0">
              <a:solidFill>
                <a:srgbClr val="001135">
                  <a:lumMod val="75000"/>
                  <a:lumOff val="25000"/>
                </a:srgbClr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13.</a:t>
            </a:r>
            <a:r>
              <a:rPr lang="zh-CN" altLang="en-US" sz="1200" dirty="0">
                <a:solidFill>
                  <a:srgbClr val="001135">
                    <a:lumMod val="75000"/>
                    <a:lumOff val="25000"/>
                  </a:srgbClr>
                </a:solidFill>
                <a:latin typeface="Arial" charset="0"/>
              </a:rPr>
              <a:t>信令面指标对比</a:t>
            </a:r>
          </a:p>
        </p:txBody>
      </p:sp>
    </p:spTree>
    <p:extLst>
      <p:ext uri="{BB962C8B-B14F-4D97-AF65-F5344CB8AC3E}">
        <p14:creationId xmlns:p14="http://schemas.microsoft.com/office/powerpoint/2010/main" val="3418399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2.</a:t>
            </a:r>
            <a:r>
              <a:rPr lang="zh-CN" altLang="en-US" b="1" dirty="0"/>
              <a:t>专题分析</a:t>
            </a:r>
            <a:r>
              <a:rPr lang="en-US" altLang="zh-CN" b="1" dirty="0"/>
              <a:t>-1</a:t>
            </a:r>
            <a:endParaRPr lang="zh-CN" altLang="en-US" b="1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latin typeface="Nokia Pure Text Light"/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latin typeface="Nokia Pure Text Light"/>
              <a:cs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333" dirty="0"/>
              <a:t>功能点描述：主要实现网络质量指标专题分析功能，进行失败分析及原因值分布分析，快速定位质差地市和失败原因；</a:t>
            </a:r>
            <a:endParaRPr lang="en-US" altLang="zh-CN" sz="1333" dirty="0"/>
          </a:p>
          <a:p>
            <a:r>
              <a:rPr lang="en-US" altLang="zh-CN" sz="1333" dirty="0"/>
              <a:t>            </a:t>
            </a:r>
            <a:r>
              <a:rPr lang="zh-CN" altLang="en-US" sz="1333" dirty="0"/>
              <a:t>展示该指标一周发展趋势，从时间维度分析指标变化情况；</a:t>
            </a:r>
            <a:endParaRPr lang="en-US" altLang="zh-CN" sz="1333" dirty="0"/>
          </a:p>
          <a:p>
            <a:r>
              <a:rPr lang="zh-CN" altLang="en-US" sz="1333" dirty="0"/>
              <a:t>            业务面分</a:t>
            </a:r>
            <a:r>
              <a:rPr lang="en-US" altLang="zh-CN" sz="1333" dirty="0"/>
              <a:t>SGW</a:t>
            </a:r>
            <a:r>
              <a:rPr lang="zh-CN" altLang="en-US" sz="1333" dirty="0"/>
              <a:t>、小区、终端、应用维度统计失败次数，点击可以下钻到</a:t>
            </a:r>
            <a:r>
              <a:rPr lang="en-US" altLang="zh-CN" sz="1333" dirty="0"/>
              <a:t>XDR</a:t>
            </a:r>
            <a:r>
              <a:rPr lang="zh-CN" altLang="en-US" sz="1333" dirty="0"/>
              <a:t>详单分析。</a:t>
            </a:r>
          </a:p>
          <a:p>
            <a:endParaRPr lang="zh-CN" altLang="en-US" sz="1333" dirty="0"/>
          </a:p>
        </p:txBody>
      </p:sp>
      <p:graphicFrame>
        <p:nvGraphicFramePr>
          <p:cNvPr id="17" name="对象 16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556683" y="1440100"/>
          <a:ext cx="7037072" cy="39597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" name="Presentation" r:id="rId4" imgW="5699585" imgH="3204835" progId="PowerPoint.Show.12">
                  <p:embed/>
                </p:oleObj>
              </mc:Choice>
              <mc:Fallback>
                <p:oleObj name="Presentation" r:id="rId4" imgW="5699585" imgH="3204835" progId="PowerPoint.Show.12">
                  <p:embed/>
                  <p:pic>
                    <p:nvPicPr>
                      <p:cNvPr id="17" name="对象 16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6683" y="1440100"/>
                        <a:ext cx="7037072" cy="39597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7680177" y="1544125"/>
          <a:ext cx="4379737" cy="2464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" name="Presentation" r:id="rId6" imgW="6056372" imgH="3406082" progId="PowerPoint.Show.12">
                  <p:embed/>
                </p:oleObj>
              </mc:Choice>
              <mc:Fallback>
                <p:oleObj name="Presentation" r:id="rId6" imgW="6056372" imgH="3406082" progId="PowerPoint.Show.12">
                  <p:embed/>
                  <p:pic>
                    <p:nvPicPr>
                      <p:cNvPr id="18" name="对象 17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80177" y="1544125"/>
                        <a:ext cx="4379737" cy="24644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文本框 18"/>
          <p:cNvSpPr txBox="1"/>
          <p:nvPr/>
        </p:nvSpPr>
        <p:spPr>
          <a:xfrm>
            <a:off x="7680176" y="3765037"/>
            <a:ext cx="149634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1.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业务指标周趋势；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2.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失败原因值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分布；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3.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各原因值周趋势；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4.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TOP10 SGW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5.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分公司业务指标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GIS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对比；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6.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TOP10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基站；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7.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TOP10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终端；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8.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TOP10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大类应用；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9.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TOP10 APP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10.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用户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XDR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详单</a:t>
            </a:r>
          </a:p>
        </p:txBody>
      </p:sp>
    </p:spTree>
    <p:extLst>
      <p:ext uri="{BB962C8B-B14F-4D97-AF65-F5344CB8AC3E}">
        <p14:creationId xmlns:p14="http://schemas.microsoft.com/office/powerpoint/2010/main" val="2301940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2.</a:t>
            </a:r>
            <a:r>
              <a:rPr lang="zh-CN" altLang="en-US" b="1" dirty="0"/>
              <a:t>专题分析</a:t>
            </a:r>
            <a:r>
              <a:rPr lang="en-US" altLang="zh-CN" b="1" dirty="0"/>
              <a:t>-2</a:t>
            </a:r>
            <a:endParaRPr lang="zh-CN" altLang="en-US" b="1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latin typeface="Nokia Pure Text Light"/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latin typeface="Nokia Pure Text Light"/>
              <a:cs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333" dirty="0"/>
              <a:t>功能点描述：信令面分小区、终端、</a:t>
            </a:r>
            <a:r>
              <a:rPr lang="en-US" altLang="zh-CN" sz="1333" dirty="0"/>
              <a:t>MME</a:t>
            </a:r>
            <a:r>
              <a:rPr lang="zh-CN" altLang="en-US" sz="1333" dirty="0"/>
              <a:t>维度统计失败次数，点击可以下钻到</a:t>
            </a:r>
            <a:r>
              <a:rPr lang="en-US" altLang="zh-CN" sz="1333" dirty="0"/>
              <a:t>XDR</a:t>
            </a:r>
            <a:r>
              <a:rPr lang="zh-CN" altLang="en-US" sz="1333" dirty="0"/>
              <a:t>详单分析。</a:t>
            </a:r>
          </a:p>
          <a:p>
            <a:r>
              <a:rPr lang="zh-CN" altLang="en-US" sz="1333" dirty="0"/>
              <a:t>            信令面的详单分析添加了信令回溯的功能。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680176" y="3765037"/>
            <a:ext cx="149634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1.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业务指标周趋势；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2.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失败原因值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分布；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3.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各原因值周趋势；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4.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 分公司信令指标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GIS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对比；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5.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TOP10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小区；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6.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TOP10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终端；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7.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失败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TOP10MME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8.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 用户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XDR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详单</a:t>
            </a:r>
          </a:p>
        </p:txBody>
      </p:sp>
      <p:graphicFrame>
        <p:nvGraphicFramePr>
          <p:cNvPr id="8" name="对象 7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493200" y="1251319"/>
          <a:ext cx="7042960" cy="39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Presentation" r:id="rId4" imgW="5973926" imgH="3358921" progId="PowerPoint.Show.12">
                  <p:embed/>
                </p:oleObj>
              </mc:Choice>
              <mc:Fallback>
                <p:oleObj name="Presentation" r:id="rId4" imgW="5973926" imgH="3358921" progId="PowerPoint.Show.12">
                  <p:embed/>
                  <p:pic>
                    <p:nvPicPr>
                      <p:cNvPr id="8" name="对象 7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3200" y="1251319"/>
                        <a:ext cx="7042960" cy="39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7536161" y="1251319"/>
          <a:ext cx="4378153" cy="24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" name="Presentation" r:id="rId6" imgW="5917761" imgH="3328320" progId="PowerPoint.Show.12">
                  <p:embed/>
                </p:oleObj>
              </mc:Choice>
              <mc:Fallback>
                <p:oleObj name="Presentation" r:id="rId6" imgW="5917761" imgH="3328320" progId="PowerPoint.Show.12">
                  <p:embed/>
                  <p:pic>
                    <p:nvPicPr>
                      <p:cNvPr id="9" name="对象 8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536161" y="1251319"/>
                        <a:ext cx="4378153" cy="246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9487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智能诊断（端到端定界）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latin typeface="Nokia Pure Text Light"/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latin typeface="Nokia Pure Text Light"/>
              <a:cs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333" dirty="0"/>
              <a:t>功能点描述：主要实现</a:t>
            </a:r>
            <a:r>
              <a:rPr lang="en-US" altLang="zh-CN" sz="1333" dirty="0"/>
              <a:t>5G</a:t>
            </a:r>
            <a:r>
              <a:rPr lang="zh-CN" altLang="en-US" sz="1333" dirty="0"/>
              <a:t>驻留分析：</a:t>
            </a:r>
            <a:r>
              <a:rPr lang="en-US" altLang="zh-CN" sz="1333" dirty="0"/>
              <a:t>5G</a:t>
            </a:r>
            <a:r>
              <a:rPr lang="zh-CN" altLang="en-US" sz="1333" dirty="0"/>
              <a:t>终端回落</a:t>
            </a:r>
            <a:r>
              <a:rPr lang="en-US" altLang="zh-CN" sz="1333" dirty="0"/>
              <a:t>4G</a:t>
            </a:r>
            <a:r>
              <a:rPr lang="zh-CN" altLang="en-US" sz="1333" dirty="0"/>
              <a:t>原因定界、</a:t>
            </a:r>
            <a:r>
              <a:rPr lang="en-US" altLang="zh-CN" sz="1333" dirty="0"/>
              <a:t>5G</a:t>
            </a:r>
            <a:r>
              <a:rPr lang="zh-CN" altLang="en-US" sz="1333" dirty="0"/>
              <a:t>终端使用</a:t>
            </a:r>
            <a:r>
              <a:rPr lang="en-US" altLang="zh-CN" sz="1333" dirty="0"/>
              <a:t>4G</a:t>
            </a:r>
            <a:r>
              <a:rPr lang="zh-CN" altLang="en-US" sz="1333" dirty="0"/>
              <a:t>原因定界；</a:t>
            </a:r>
            <a:endParaRPr lang="en-US" altLang="zh-CN" sz="1333" dirty="0"/>
          </a:p>
          <a:p>
            <a:r>
              <a:rPr lang="en-US" altLang="zh-CN" sz="1333" dirty="0"/>
              <a:t>            </a:t>
            </a:r>
            <a:r>
              <a:rPr lang="zh-CN" altLang="en-US" sz="1333" dirty="0"/>
              <a:t>展示用户驻留</a:t>
            </a:r>
            <a:r>
              <a:rPr lang="en-US" altLang="zh-CN" sz="1333" dirty="0"/>
              <a:t>5G</a:t>
            </a:r>
            <a:r>
              <a:rPr lang="zh-CN" altLang="en-US" sz="1333" dirty="0"/>
              <a:t>时长占比，点击可以下钻信令回溯，详细分析回落原因。</a:t>
            </a:r>
            <a:endParaRPr lang="en-US" altLang="zh-CN" sz="1333" dirty="0"/>
          </a:p>
        </p:txBody>
      </p:sp>
      <p:sp>
        <p:nvSpPr>
          <p:cNvPr id="19" name="文本框 18"/>
          <p:cNvSpPr txBox="1"/>
          <p:nvPr/>
        </p:nvSpPr>
        <p:spPr>
          <a:xfrm>
            <a:off x="7680176" y="3765038"/>
            <a:ext cx="14963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1.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驻留原因分布；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2.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驻留原因数量周趋势；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3.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驻留原因占比及数量周趋势；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4.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 回落用户次数统计；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5.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用户驻留比统计；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6.TOP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驻留质差小区用户；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7.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用户</a:t>
            </a: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XDR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详单</a:t>
            </a:r>
          </a:p>
        </p:txBody>
      </p:sp>
      <p:graphicFrame>
        <p:nvGraphicFramePr>
          <p:cNvPr id="8" name="对象 7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556800" y="1218305"/>
          <a:ext cx="7037501" cy="39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6" name="Presentation" r:id="rId4" imgW="5872038" imgH="3302399" progId="PowerPoint.Show.12">
                  <p:embed/>
                </p:oleObj>
              </mc:Choice>
              <mc:Fallback>
                <p:oleObj name="Presentation" r:id="rId4" imgW="5872038" imgH="3302399" progId="PowerPoint.Show.12">
                  <p:embed/>
                  <p:pic>
                    <p:nvPicPr>
                      <p:cNvPr id="8" name="对象 7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6800" y="1218305"/>
                        <a:ext cx="7037501" cy="39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7680177" y="1364771"/>
          <a:ext cx="4377332" cy="24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7" name="Presentation" r:id="rId6" imgW="6109656" imgH="3436683" progId="PowerPoint.Show.12">
                  <p:embed/>
                </p:oleObj>
              </mc:Choice>
              <mc:Fallback>
                <p:oleObj name="Presentation" r:id="rId6" imgW="6109656" imgH="3436683" progId="PowerPoint.Show.12">
                  <p:embed/>
                  <p:pic>
                    <p:nvPicPr>
                      <p:cNvPr id="9" name="对象 8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80177" y="1364771"/>
                        <a:ext cx="4377332" cy="246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7397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4.</a:t>
            </a:r>
            <a:r>
              <a:rPr lang="zh-CN" altLang="en-US" b="1" dirty="0"/>
              <a:t>信令回溯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latin typeface="Nokia Pure Text Light"/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latin typeface="Nokia Pure Text Light"/>
              <a:cs typeface="Arial" panose="020B0604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1333" dirty="0"/>
              <a:t>功能点描述：提供单用户信令回溯功能；</a:t>
            </a:r>
            <a:endParaRPr lang="en-US" altLang="zh-CN" sz="1333" dirty="0"/>
          </a:p>
          <a:p>
            <a:r>
              <a:rPr lang="zh-CN" altLang="en-US" sz="1333" dirty="0"/>
              <a:t>            用作高级工程师解决用户投诉问题；</a:t>
            </a:r>
            <a:endParaRPr lang="en-US" altLang="zh-CN" sz="1333" dirty="0"/>
          </a:p>
          <a:p>
            <a:r>
              <a:rPr lang="zh-CN" altLang="en-US" sz="1333" dirty="0"/>
              <a:t>            通过其他页面的</a:t>
            </a:r>
            <a:r>
              <a:rPr lang="en-US" altLang="zh-CN" sz="1333" dirty="0"/>
              <a:t>XDR</a:t>
            </a:r>
            <a:r>
              <a:rPr lang="zh-CN" altLang="en-US" sz="1333" dirty="0"/>
              <a:t>详单可以下钻到对应的原始码流回溯。</a:t>
            </a:r>
            <a:endParaRPr lang="en-US" altLang="zh-CN" sz="1333" dirty="0"/>
          </a:p>
          <a:p>
            <a:endParaRPr lang="zh-CN" altLang="en-US" sz="1333" dirty="0"/>
          </a:p>
        </p:txBody>
      </p:sp>
      <p:graphicFrame>
        <p:nvGraphicFramePr>
          <p:cNvPr id="8" name="对象 7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1487488" y="1460782"/>
          <a:ext cx="7360677" cy="413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6" name="Presentation" r:id="rId4" imgW="6900635" imgH="3880219" progId="PowerPoint.Show.12">
                  <p:embed/>
                </p:oleObj>
              </mc:Choice>
              <mc:Fallback>
                <p:oleObj name="Presentation" r:id="rId4" imgW="6900635" imgH="3880219" progId="PowerPoint.Show.12">
                  <p:embed/>
                  <p:pic>
                    <p:nvPicPr>
                      <p:cNvPr id="8" name="对象 7">
                        <a:hlinkClick r:id="" action="ppaction://ole?verb=0"/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87488" y="1460782"/>
                        <a:ext cx="7360677" cy="4138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8976321" y="2804931"/>
            <a:ext cx="2474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1.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接口选择；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2.PACKET LIST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；</a:t>
            </a:r>
            <a:endParaRPr lang="en-US" altLang="zh-CN" sz="1200" dirty="0">
              <a:solidFill>
                <a:srgbClr val="124191"/>
              </a:solidFill>
              <a:latin typeface="Arial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124191"/>
                </a:solidFill>
                <a:latin typeface="Arial" charset="0"/>
              </a:rPr>
              <a:t>3.</a:t>
            </a:r>
            <a:r>
              <a:rPr lang="zh-CN" altLang="en-US" sz="1200" dirty="0">
                <a:solidFill>
                  <a:srgbClr val="124191"/>
                </a:solidFill>
                <a:latin typeface="Arial" charset="0"/>
              </a:rPr>
              <a:t>码流图；</a:t>
            </a:r>
          </a:p>
        </p:txBody>
      </p:sp>
    </p:spTree>
    <p:extLst>
      <p:ext uri="{BB962C8B-B14F-4D97-AF65-F5344CB8AC3E}">
        <p14:creationId xmlns:p14="http://schemas.microsoft.com/office/powerpoint/2010/main" val="2144321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B504901-4353-3848-BF45-CD8CE18F2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rgbClr val="001135"/>
                </a:solidFill>
                <a:cs typeface="Arial" panose="020B0604020202020204" pitchFamily="34" charset="0"/>
              </a:rPr>
              <a:t>Public</a:t>
            </a:r>
            <a:endParaRPr lang="en-US" dirty="0">
              <a:solidFill>
                <a:srgbClr val="001135"/>
              </a:solidFill>
              <a:cs typeface="Arial" panose="020B0604020202020204" pitchFamily="34" charset="0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DD96A51-9AA1-A94A-A866-3026462C9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NSA</a:t>
            </a:r>
            <a:r>
              <a:rPr lang="zh-CN" altLang="en-US" dirty="0"/>
              <a:t>功能规划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64D1AF8-FE45-1146-BC53-A41205D8B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00" y="1025873"/>
            <a:ext cx="8845550" cy="480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769243"/>
      </p:ext>
    </p:extLst>
  </p:cSld>
  <p:clrMapOvr>
    <a:masterClrMapping/>
  </p:clrMapOvr>
</p:sld>
</file>

<file path=ppt/theme/theme1.xml><?xml version="1.0" encoding="utf-8"?>
<a:theme xmlns:a="http://schemas.openxmlformats.org/drawingml/2006/main" name="PPT_Example_Newtheme_v30">
  <a:themeElements>
    <a:clrScheme name="Nokia 120515">
      <a:dk1>
        <a:srgbClr val="124191"/>
      </a:dk1>
      <a:lt1>
        <a:srgbClr val="FFFFFF"/>
      </a:lt1>
      <a:dk2>
        <a:srgbClr val="001135"/>
      </a:dk2>
      <a:lt2>
        <a:srgbClr val="4D5766"/>
      </a:lt2>
      <a:accent1>
        <a:srgbClr val="98A2AE"/>
      </a:accent1>
      <a:accent2>
        <a:srgbClr val="BEC8D2"/>
      </a:accent2>
      <a:accent3>
        <a:srgbClr val="00C9FF"/>
      </a:accent3>
      <a:accent4>
        <a:srgbClr val="FF3154"/>
      </a:accent4>
      <a:accent5>
        <a:srgbClr val="FFFB00"/>
      </a:accent5>
      <a:accent6>
        <a:srgbClr val="4BDD33"/>
      </a:accent6>
      <a:hlink>
        <a:srgbClr val="0645AD"/>
      </a:hlink>
      <a:folHlink>
        <a:srgbClr val="0B0080"/>
      </a:folHlink>
    </a:clrScheme>
    <a:fontScheme name="Nokia Pure">
      <a:majorFont>
        <a:latin typeface="Nokia Pure Headline Light"/>
        <a:ea typeface=""/>
        <a:cs typeface=""/>
      </a:majorFont>
      <a:minorFont>
        <a:latin typeface="Nokia Pure T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<a:prstTxWarp prst="textNoShape">
          <a:avLst/>
        </a:prstTxWarp>
        <a:noAutofit/>
      </a:bodyPr>
      <a:lstStyle>
        <a:defPPr algn="l" fontAlgn="auto">
          <a:spcBef>
            <a:spcPts val="0"/>
          </a:spcBef>
          <a:spcAft>
            <a:spcPts val="0"/>
          </a:spcAft>
          <a:defRPr sz="1200" dirty="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bg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>
          <a:spcBef>
            <a:spcPts val="0"/>
          </a:spcBef>
          <a:buNone/>
          <a:defRPr sz="1200" dirty="0" smtClean="0">
            <a:solidFill>
              <a:schemeClr val="tx2"/>
            </a:solidFill>
            <a:latin typeface="+mn-lt"/>
            <a:cs typeface="Nokia Pure Headline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_Example_Newtheme_v30" id="{DA980A40-078E-48DC-8D04-5D225305665E}" vid="{8ED24D09-FD32-4636-A74B-E0307A050BA7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16181</TotalTime>
  <Words>983</Words>
  <Application>Microsoft Office PowerPoint</Application>
  <PresentationFormat>Widescreen</PresentationFormat>
  <Paragraphs>119</Paragraphs>
  <Slides>8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Lucida Grande</vt:lpstr>
      <vt:lpstr>ヒラギノ角ゴ Pro W3</vt:lpstr>
      <vt:lpstr>等线</vt:lpstr>
      <vt:lpstr>微软雅黑</vt:lpstr>
      <vt:lpstr>Arial</vt:lpstr>
      <vt:lpstr>Calibri</vt:lpstr>
      <vt:lpstr>Nokia Pure Headline</vt:lpstr>
      <vt:lpstr>Nokia Pure Headline Light</vt:lpstr>
      <vt:lpstr>Nokia Pure Headline Ultra Light</vt:lpstr>
      <vt:lpstr>Nokia Pure Text Light</vt:lpstr>
      <vt:lpstr>Wingdings</vt:lpstr>
      <vt:lpstr>PPT_Example_Newtheme_v30</vt:lpstr>
      <vt:lpstr>Presentation</vt:lpstr>
      <vt:lpstr>5G 介绍</vt:lpstr>
      <vt:lpstr>5G非独立组网（NSA）方案</vt:lpstr>
      <vt:lpstr>1.网络概览</vt:lpstr>
      <vt:lpstr>2.专题分析-1</vt:lpstr>
      <vt:lpstr>2.专题分析-2</vt:lpstr>
      <vt:lpstr>3.智能诊断（端到端定界）</vt:lpstr>
      <vt:lpstr>4.信令回溯</vt:lpstr>
      <vt:lpstr>NSA功能规划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1.网络概览</dc:title>
  <dc:creator>zhang weijia</dc:creator>
  <cp:lastModifiedBy>Liu, Min 3. (NSB - CN/Shanghai)</cp:lastModifiedBy>
  <cp:revision>26</cp:revision>
  <cp:lastPrinted>2019-08-23T06:51:27Z</cp:lastPrinted>
  <dcterms:created xsi:type="dcterms:W3CDTF">2019-07-23T09:20:24Z</dcterms:created>
  <dcterms:modified xsi:type="dcterms:W3CDTF">2019-09-05T02:17:07Z</dcterms:modified>
</cp:coreProperties>
</file>

<file path=docProps/thumbnail.jpeg>
</file>